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113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136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BD5D1-6E9D-4E8D-B906-07F0B32C6B1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6F82-35A9-4BD8-A26D-121EED7B6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2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6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36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69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3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2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0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2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07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3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7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32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36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7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1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9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0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08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06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26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6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0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70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75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81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6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8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15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44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29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E6F82-35A9-4BD8-A26D-121EED7B69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938401" y="395986"/>
            <a:ext cx="165773" cy="3597275"/>
          </a:xfrm>
          <a:custGeom>
            <a:avLst/>
            <a:gdLst/>
            <a:ahLst/>
            <a:cxnLst/>
            <a:rect l="l" t="t" r="r" b="b"/>
            <a:pathLst>
              <a:path w="165773" h="3597275">
                <a:moveTo>
                  <a:pt x="0" y="3597275"/>
                </a:moveTo>
                <a:lnTo>
                  <a:pt x="165773" y="3597275"/>
                </a:lnTo>
                <a:lnTo>
                  <a:pt x="165773" y="0"/>
                </a:lnTo>
                <a:lnTo>
                  <a:pt x="0" y="0"/>
                </a:lnTo>
                <a:lnTo>
                  <a:pt x="0" y="3597275"/>
                </a:lnTo>
                <a:close/>
              </a:path>
            </a:pathLst>
          </a:custGeom>
          <a:solidFill>
            <a:srgbClr val="539F2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203831" y="1409700"/>
            <a:ext cx="165773" cy="2583561"/>
          </a:xfrm>
          <a:custGeom>
            <a:avLst/>
            <a:gdLst/>
            <a:ahLst/>
            <a:cxnLst/>
            <a:rect l="l" t="t" r="r" b="b"/>
            <a:pathLst>
              <a:path w="165773" h="2583561">
                <a:moveTo>
                  <a:pt x="0" y="2583561"/>
                </a:moveTo>
                <a:lnTo>
                  <a:pt x="165773" y="2583561"/>
                </a:lnTo>
                <a:lnTo>
                  <a:pt x="165773" y="0"/>
                </a:lnTo>
                <a:lnTo>
                  <a:pt x="0" y="0"/>
                </a:lnTo>
                <a:lnTo>
                  <a:pt x="0" y="2583561"/>
                </a:lnTo>
                <a:close/>
              </a:path>
            </a:pathLst>
          </a:custGeom>
          <a:solidFill>
            <a:srgbClr val="FC792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469388" y="928877"/>
            <a:ext cx="165773" cy="3064383"/>
          </a:xfrm>
          <a:custGeom>
            <a:avLst/>
            <a:gdLst/>
            <a:ahLst/>
            <a:cxnLst/>
            <a:rect l="l" t="t" r="r" b="b"/>
            <a:pathLst>
              <a:path w="165773" h="3064383">
                <a:moveTo>
                  <a:pt x="0" y="3064383"/>
                </a:moveTo>
                <a:lnTo>
                  <a:pt x="165773" y="3064383"/>
                </a:lnTo>
                <a:lnTo>
                  <a:pt x="165773" y="0"/>
                </a:lnTo>
                <a:lnTo>
                  <a:pt x="0" y="0"/>
                </a:lnTo>
                <a:lnTo>
                  <a:pt x="0" y="3064383"/>
                </a:lnTo>
                <a:close/>
              </a:path>
            </a:pathLst>
          </a:custGeom>
          <a:solidFill>
            <a:srgbClr val="08445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734818" y="1632712"/>
            <a:ext cx="165773" cy="2360549"/>
          </a:xfrm>
          <a:custGeom>
            <a:avLst/>
            <a:gdLst/>
            <a:ahLst/>
            <a:cxnLst/>
            <a:rect l="l" t="t" r="r" b="b"/>
            <a:pathLst>
              <a:path w="165773" h="2360549">
                <a:moveTo>
                  <a:pt x="0" y="2360549"/>
                </a:moveTo>
                <a:lnTo>
                  <a:pt x="165773" y="2360549"/>
                </a:lnTo>
                <a:lnTo>
                  <a:pt x="165773" y="0"/>
                </a:lnTo>
                <a:lnTo>
                  <a:pt x="0" y="0"/>
                </a:lnTo>
                <a:lnTo>
                  <a:pt x="0" y="2360549"/>
                </a:lnTo>
                <a:close/>
              </a:path>
            </a:pathLst>
          </a:custGeom>
          <a:solidFill>
            <a:srgbClr val="D9222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002788" y="4174324"/>
            <a:ext cx="165773" cy="2408936"/>
          </a:xfrm>
          <a:custGeom>
            <a:avLst/>
            <a:gdLst/>
            <a:ahLst/>
            <a:cxnLst/>
            <a:rect l="l" t="t" r="r" b="b"/>
            <a:pathLst>
              <a:path w="165773" h="2408935">
                <a:moveTo>
                  <a:pt x="0" y="2408935"/>
                </a:moveTo>
                <a:lnTo>
                  <a:pt x="165773" y="2408935"/>
                </a:lnTo>
                <a:lnTo>
                  <a:pt x="165773" y="0"/>
                </a:lnTo>
                <a:lnTo>
                  <a:pt x="0" y="0"/>
                </a:lnTo>
                <a:lnTo>
                  <a:pt x="0" y="2408935"/>
                </a:lnTo>
                <a:close/>
              </a:path>
            </a:pathLst>
          </a:custGeom>
          <a:solidFill>
            <a:srgbClr val="539F2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737358" y="4174413"/>
            <a:ext cx="165773" cy="1729993"/>
          </a:xfrm>
          <a:custGeom>
            <a:avLst/>
            <a:gdLst/>
            <a:ahLst/>
            <a:cxnLst/>
            <a:rect l="l" t="t" r="r" b="b"/>
            <a:pathLst>
              <a:path w="165773" h="1729993">
                <a:moveTo>
                  <a:pt x="0" y="1729993"/>
                </a:moveTo>
                <a:lnTo>
                  <a:pt x="165773" y="1729993"/>
                </a:lnTo>
                <a:lnTo>
                  <a:pt x="165773" y="0"/>
                </a:lnTo>
                <a:lnTo>
                  <a:pt x="0" y="0"/>
                </a:lnTo>
                <a:lnTo>
                  <a:pt x="0" y="1729993"/>
                </a:lnTo>
                <a:close/>
              </a:path>
            </a:pathLst>
          </a:custGeom>
          <a:solidFill>
            <a:srgbClr val="FC792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471928" y="4174350"/>
            <a:ext cx="165773" cy="2052066"/>
          </a:xfrm>
          <a:custGeom>
            <a:avLst/>
            <a:gdLst/>
            <a:ahLst/>
            <a:cxnLst/>
            <a:rect l="l" t="t" r="r" b="b"/>
            <a:pathLst>
              <a:path w="165773" h="2052066">
                <a:moveTo>
                  <a:pt x="0" y="2052066"/>
                </a:moveTo>
                <a:lnTo>
                  <a:pt x="165773" y="2052066"/>
                </a:lnTo>
                <a:lnTo>
                  <a:pt x="165773" y="0"/>
                </a:lnTo>
                <a:lnTo>
                  <a:pt x="0" y="0"/>
                </a:lnTo>
                <a:lnTo>
                  <a:pt x="0" y="2052066"/>
                </a:lnTo>
                <a:close/>
              </a:path>
            </a:pathLst>
          </a:custGeom>
          <a:solidFill>
            <a:srgbClr val="08445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206371" y="4174350"/>
            <a:ext cx="165773" cy="1580768"/>
          </a:xfrm>
          <a:custGeom>
            <a:avLst/>
            <a:gdLst/>
            <a:ahLst/>
            <a:cxnLst/>
            <a:rect l="l" t="t" r="r" b="b"/>
            <a:pathLst>
              <a:path w="165773" h="1580768">
                <a:moveTo>
                  <a:pt x="0" y="1580768"/>
                </a:moveTo>
                <a:lnTo>
                  <a:pt x="165773" y="1580768"/>
                </a:lnTo>
                <a:lnTo>
                  <a:pt x="165773" y="0"/>
                </a:lnTo>
                <a:lnTo>
                  <a:pt x="0" y="0"/>
                </a:lnTo>
                <a:lnTo>
                  <a:pt x="0" y="1580768"/>
                </a:lnTo>
                <a:close/>
              </a:path>
            </a:pathLst>
          </a:custGeom>
          <a:solidFill>
            <a:srgbClr val="D9222D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959735" y="3541665"/>
            <a:ext cx="181484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08445A"/>
                </a:solidFill>
                <a:latin typeface="Arial"/>
                <a:cs typeface="Arial"/>
              </a:rPr>
              <a:t>B</a:t>
            </a:r>
            <a:r>
              <a:rPr sz="2000" b="1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000" b="1" spc="0" dirty="0">
                <a:solidFill>
                  <a:srgbClr val="08445A"/>
                </a:solidFill>
                <a:latin typeface="Arial"/>
                <a:cs typeface="Arial"/>
              </a:rPr>
              <a:t>st</a:t>
            </a:r>
            <a:r>
              <a:rPr sz="2000" b="1" spc="-2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000" b="1" spc="0" dirty="0">
                <a:solidFill>
                  <a:srgbClr val="08445A"/>
                </a:solidFill>
                <a:latin typeface="Arial"/>
                <a:cs typeface="Arial"/>
              </a:rPr>
              <a:t>Practices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6089" y="3843075"/>
            <a:ext cx="64744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tabLst>
                <a:tab pos="6426200" algn="l"/>
              </a:tabLst>
            </a:pPr>
            <a:r>
              <a:rPr sz="1800" u="sng" dirty="0">
                <a:solidFill>
                  <a:srgbClr val="08445A"/>
                </a:solidFill>
                <a:latin typeface="Arial"/>
                <a:cs typeface="Arial"/>
              </a:rPr>
              <a:t>                  </a:t>
            </a:r>
            <a:r>
              <a:rPr sz="1800" u="sng" spc="159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B</a:t>
            </a:r>
            <a:r>
              <a:rPr sz="1800" u="sng" spc="-4" dirty="0">
                <a:solidFill>
                  <a:srgbClr val="08445A"/>
                </a:solidFill>
                <a:latin typeface="Arial"/>
                <a:cs typeface="Arial"/>
              </a:rPr>
              <a:t>u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1800" u="sng" spc="-4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ng</a:t>
            </a:r>
            <a:r>
              <a:rPr sz="1800" u="sng" spc="19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1800" u="sng" spc="9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si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ng</a:t>
            </a:r>
            <a:r>
              <a:rPr sz="1800" u="sng" spc="1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ta </a:t>
            </a:r>
            <a:r>
              <a:rPr sz="1800" u="sng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is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u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iz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tio</a:t>
            </a:r>
            <a:r>
              <a:rPr sz="1800" u="sng" spc="-9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1800" u="sng" spc="0" dirty="0">
                <a:solidFill>
                  <a:srgbClr val="08445A"/>
                </a:solidFill>
                <a:latin typeface="Arial"/>
                <a:cs typeface="Arial"/>
              </a:rPr>
              <a:t>s 	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703" y="6646431"/>
            <a:ext cx="538823" cy="127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02788" y="4174324"/>
            <a:ext cx="165773" cy="2408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4" name="object 14"/>
          <p:cNvSpPr txBox="1"/>
          <p:nvPr/>
        </p:nvSpPr>
        <p:spPr>
          <a:xfrm>
            <a:off x="2737358" y="4174413"/>
            <a:ext cx="165773" cy="17299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3" name="object 13"/>
          <p:cNvSpPr txBox="1"/>
          <p:nvPr/>
        </p:nvSpPr>
        <p:spPr>
          <a:xfrm>
            <a:off x="2471928" y="4174350"/>
            <a:ext cx="165773" cy="2052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2" name="object 12"/>
          <p:cNvSpPr txBox="1"/>
          <p:nvPr/>
        </p:nvSpPr>
        <p:spPr>
          <a:xfrm>
            <a:off x="2206371" y="4174350"/>
            <a:ext cx="165773" cy="1580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1" name="object 11"/>
          <p:cNvSpPr txBox="1"/>
          <p:nvPr/>
        </p:nvSpPr>
        <p:spPr>
          <a:xfrm>
            <a:off x="2734818" y="1632712"/>
            <a:ext cx="165773" cy="2360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10" name="object 10"/>
          <p:cNvSpPr txBox="1"/>
          <p:nvPr/>
        </p:nvSpPr>
        <p:spPr>
          <a:xfrm>
            <a:off x="2203831" y="1409700"/>
            <a:ext cx="165773" cy="25835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9" name="object 9"/>
          <p:cNvSpPr txBox="1"/>
          <p:nvPr/>
        </p:nvSpPr>
        <p:spPr>
          <a:xfrm>
            <a:off x="2469388" y="928877"/>
            <a:ext cx="165773" cy="3064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8" name="object 8"/>
          <p:cNvSpPr txBox="1"/>
          <p:nvPr/>
        </p:nvSpPr>
        <p:spPr>
          <a:xfrm>
            <a:off x="1938401" y="395986"/>
            <a:ext cx="165773" cy="3597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7" name="object 7"/>
          <p:cNvSpPr txBox="1"/>
          <p:nvPr/>
        </p:nvSpPr>
        <p:spPr>
          <a:xfrm>
            <a:off x="1748789" y="3901313"/>
            <a:ext cx="12236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6" name="object 6"/>
          <p:cNvSpPr txBox="1"/>
          <p:nvPr/>
        </p:nvSpPr>
        <p:spPr>
          <a:xfrm>
            <a:off x="3782822" y="3901313"/>
            <a:ext cx="6591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5" name="object 5"/>
          <p:cNvSpPr txBox="1"/>
          <p:nvPr/>
        </p:nvSpPr>
        <p:spPr>
          <a:xfrm>
            <a:off x="4228896" y="3901313"/>
            <a:ext cx="646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4" name="object 4"/>
          <p:cNvSpPr txBox="1"/>
          <p:nvPr/>
        </p:nvSpPr>
        <p:spPr>
          <a:xfrm>
            <a:off x="5306517" y="3901313"/>
            <a:ext cx="656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5853785" y="3901313"/>
            <a:ext cx="63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7305852" y="3901313"/>
            <a:ext cx="85770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ata</a:t>
            </a:r>
            <a:r>
              <a:rPr sz="2400" b="1" spc="-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-184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ou H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29348" y="4776762"/>
            <a:ext cx="7652639" cy="1120419"/>
          </a:xfrm>
          <a:custGeom>
            <a:avLst/>
            <a:gdLst/>
            <a:ahLst/>
            <a:cxnLst/>
            <a:rect l="l" t="t" r="r" b="b"/>
            <a:pathLst>
              <a:path w="7652639" h="1120419">
                <a:moveTo>
                  <a:pt x="0" y="1120419"/>
                </a:moveTo>
                <a:lnTo>
                  <a:pt x="7652639" y="1120419"/>
                </a:lnTo>
                <a:lnTo>
                  <a:pt x="7652639" y="0"/>
                </a:lnTo>
                <a:lnTo>
                  <a:pt x="0" y="0"/>
                </a:lnTo>
                <a:lnTo>
                  <a:pt x="0" y="11204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29348" y="2216150"/>
            <a:ext cx="7652639" cy="1822450"/>
          </a:xfrm>
          <a:custGeom>
            <a:avLst/>
            <a:gdLst/>
            <a:ahLst/>
            <a:cxnLst/>
            <a:rect l="l" t="t" r="r" b="b"/>
            <a:pathLst>
              <a:path w="7652639" h="1822450">
                <a:moveTo>
                  <a:pt x="0" y="1822450"/>
                </a:moveTo>
                <a:lnTo>
                  <a:pt x="7652639" y="1822450"/>
                </a:lnTo>
                <a:lnTo>
                  <a:pt x="7652639" y="0"/>
                </a:lnTo>
                <a:lnTo>
                  <a:pt x="0" y="0"/>
                </a:lnTo>
                <a:lnTo>
                  <a:pt x="0" y="182245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13715" y="392499"/>
            <a:ext cx="2815714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Und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133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08445A"/>
                </a:solidFill>
                <a:latin typeface="Arial"/>
                <a:cs typeface="Arial"/>
              </a:rPr>
              <a:t>Y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our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60" y="905349"/>
            <a:ext cx="35088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Know</a:t>
            </a:r>
            <a:r>
              <a:rPr sz="1600" spc="-39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our</a:t>
            </a:r>
            <a:r>
              <a:rPr sz="1600" spc="-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9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or</a:t>
            </a:r>
            <a:r>
              <a:rPr sz="1600" spc="-4" dirty="0">
                <a:latin typeface="Arial"/>
                <a:cs typeface="Arial"/>
              </a:rPr>
              <a:t>r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9389" y="1369330"/>
            <a:ext cx="139592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000" b="1" spc="-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000" b="1" spc="-14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000" b="1" spc="-34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pes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1927788"/>
            <a:ext cx="12244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Q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alitati</a:t>
            </a:r>
            <a:r>
              <a:rPr sz="1800" b="1" spc="-3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9986" y="1927788"/>
            <a:ext cx="11766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(At</a:t>
            </a:r>
            <a:r>
              <a:rPr sz="1800" spc="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ri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ut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s)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8385" y="4478717"/>
            <a:ext cx="233259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Quantitati</a:t>
            </a:r>
            <a:r>
              <a:rPr sz="1800" b="1" spc="-3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(M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trics)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348" y="4776762"/>
            <a:ext cx="7652639" cy="1120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1035443">
              <a:lnSpc>
                <a:spcPct val="95825"/>
              </a:lnSpc>
              <a:spcBef>
                <a:spcPts val="1421"/>
              </a:spcBef>
            </a:pP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C</a:t>
            </a:r>
            <a:r>
              <a:rPr sz="1800" b="1" spc="-9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rdi</a:t>
            </a:r>
            <a:r>
              <a:rPr sz="1800" b="1" spc="4" dirty="0">
                <a:solidFill>
                  <a:srgbClr val="539F25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al D</a:t>
            </a:r>
            <a:r>
              <a:rPr sz="1800" b="1" spc="-4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  <a:p>
            <a:pPr marL="1446923">
              <a:lnSpc>
                <a:spcPct val="95825"/>
              </a:lnSpc>
              <a:spcBef>
                <a:spcPts val="85"/>
              </a:spcBef>
            </a:pP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600" spc="362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b="1" spc="-4" dirty="0">
                <a:latin typeface="Arial"/>
                <a:cs typeface="Arial"/>
              </a:rPr>
              <a:t>Q</a:t>
            </a:r>
            <a:r>
              <a:rPr sz="1600" b="1" spc="0" dirty="0">
                <a:latin typeface="Arial"/>
                <a:cs typeface="Arial"/>
              </a:rPr>
              <a:t>ua</a:t>
            </a:r>
            <a:r>
              <a:rPr sz="1600" b="1" spc="-4" dirty="0">
                <a:latin typeface="Arial"/>
                <a:cs typeface="Arial"/>
              </a:rPr>
              <a:t>n</a:t>
            </a:r>
            <a:r>
              <a:rPr sz="1600" b="1" spc="0" dirty="0">
                <a:latin typeface="Arial"/>
                <a:cs typeface="Arial"/>
              </a:rPr>
              <a:t>ti</a:t>
            </a:r>
            <a:r>
              <a:rPr sz="1600" b="1" spc="-4" dirty="0">
                <a:latin typeface="Arial"/>
                <a:cs typeface="Arial"/>
              </a:rPr>
              <a:t>f</a:t>
            </a:r>
            <a:r>
              <a:rPr sz="1600" b="1" spc="0" dirty="0">
                <a:latin typeface="Arial"/>
                <a:cs typeface="Arial"/>
              </a:rPr>
              <a:t>ies,</a:t>
            </a:r>
            <a:r>
              <a:rPr sz="1600" b="1" spc="-22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Co</a:t>
            </a:r>
            <a:r>
              <a:rPr sz="1600" b="1" spc="-4" dirty="0">
                <a:latin typeface="Arial"/>
                <a:cs typeface="Arial"/>
              </a:rPr>
              <a:t>u</a:t>
            </a:r>
            <a:r>
              <a:rPr sz="1600" b="1" spc="0" dirty="0">
                <a:latin typeface="Arial"/>
                <a:cs typeface="Arial"/>
              </a:rPr>
              <a:t>n</a:t>
            </a:r>
            <a:r>
              <a:rPr sz="1600" b="1" spc="-4" dirty="0">
                <a:latin typeface="Arial"/>
                <a:cs typeface="Arial"/>
              </a:rPr>
              <a:t>t</a:t>
            </a:r>
            <a:r>
              <a:rPr sz="1600" b="1" spc="0" dirty="0">
                <a:latin typeface="Arial"/>
                <a:cs typeface="Arial"/>
              </a:rPr>
              <a:t>s</a:t>
            </a:r>
            <a:r>
              <a:rPr sz="1600" b="1" spc="-29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or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Measur</a:t>
            </a:r>
            <a:r>
              <a:rPr sz="1600" b="1" spc="4" dirty="0">
                <a:latin typeface="Arial"/>
                <a:cs typeface="Arial"/>
              </a:rPr>
              <a:t>e</a:t>
            </a:r>
            <a:r>
              <a:rPr sz="1600" b="1" spc="0" dirty="0"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348" y="2216150"/>
            <a:ext cx="7652639" cy="1822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7"/>
              </a:spcBef>
            </a:pPr>
            <a:endParaRPr sz="750" dirty="0"/>
          </a:p>
          <a:p>
            <a:pPr marL="1057414">
              <a:lnSpc>
                <a:spcPct val="95825"/>
              </a:lnSpc>
              <a:spcBef>
                <a:spcPts val="1000"/>
              </a:spcBef>
            </a:pP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Nominal D</a:t>
            </a:r>
            <a:r>
              <a:rPr sz="1800" b="1" spc="-9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  <a:p>
            <a:pPr marL="1468894">
              <a:lnSpc>
                <a:spcPct val="95825"/>
              </a:lnSpc>
              <a:spcBef>
                <a:spcPts val="85"/>
              </a:spcBef>
            </a:pP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600" spc="362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Defi</a:t>
            </a:r>
            <a:r>
              <a:rPr sz="1600" b="1" spc="-4" dirty="0">
                <a:latin typeface="Arial"/>
                <a:cs typeface="Arial"/>
              </a:rPr>
              <a:t>n</a:t>
            </a:r>
            <a:r>
              <a:rPr sz="1600" b="1" spc="0" dirty="0">
                <a:latin typeface="Arial"/>
                <a:cs typeface="Arial"/>
              </a:rPr>
              <a:t>es,</a:t>
            </a:r>
            <a:r>
              <a:rPr sz="1600" b="1" spc="-37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Descr</a:t>
            </a:r>
            <a:r>
              <a:rPr sz="1600" b="1" spc="4" dirty="0">
                <a:latin typeface="Arial"/>
                <a:cs typeface="Arial"/>
              </a:rPr>
              <a:t>i</a:t>
            </a:r>
            <a:r>
              <a:rPr sz="1600" b="1" spc="0" dirty="0">
                <a:latin typeface="Arial"/>
                <a:cs typeface="Arial"/>
              </a:rPr>
              <a:t>bes</a:t>
            </a:r>
            <a:r>
              <a:rPr sz="1600" b="1" spc="-66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or</a:t>
            </a:r>
            <a:r>
              <a:rPr sz="1600" b="1" spc="3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Ide</a:t>
            </a:r>
            <a:r>
              <a:rPr sz="1600" b="1" spc="-4" dirty="0">
                <a:latin typeface="Arial"/>
                <a:cs typeface="Arial"/>
              </a:rPr>
              <a:t>n</a:t>
            </a:r>
            <a:r>
              <a:rPr sz="1600" b="1" spc="0" dirty="0">
                <a:latin typeface="Arial"/>
                <a:cs typeface="Arial"/>
              </a:rPr>
              <a:t>ti</a:t>
            </a:r>
            <a:r>
              <a:rPr sz="1600" b="1" spc="-4" dirty="0">
                <a:latin typeface="Arial"/>
                <a:cs typeface="Arial"/>
              </a:rPr>
              <a:t>f</a:t>
            </a:r>
            <a:r>
              <a:rPr sz="1600" b="1" spc="0" dirty="0">
                <a:latin typeface="Arial"/>
                <a:cs typeface="Arial"/>
              </a:rPr>
              <a:t>ies</a:t>
            </a:r>
            <a:endParaRPr sz="1600" dirty="0">
              <a:latin typeface="Arial"/>
              <a:cs typeface="Arial"/>
            </a:endParaRPr>
          </a:p>
          <a:p>
            <a:pPr marL="1057414">
              <a:lnSpc>
                <a:spcPct val="95825"/>
              </a:lnSpc>
              <a:spcBef>
                <a:spcPts val="2246"/>
              </a:spcBef>
            </a:pP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Ordinal D</a:t>
            </a:r>
            <a:r>
              <a:rPr sz="1800" b="1" spc="-9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  <a:p>
            <a:pPr marL="1468894">
              <a:lnSpc>
                <a:spcPct val="95825"/>
              </a:lnSpc>
              <a:spcBef>
                <a:spcPts val="85"/>
              </a:spcBef>
            </a:pP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600" spc="362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In</a:t>
            </a:r>
            <a:r>
              <a:rPr sz="1600" b="1" spc="-4" dirty="0">
                <a:latin typeface="Arial"/>
                <a:cs typeface="Arial"/>
              </a:rPr>
              <a:t>d</a:t>
            </a:r>
            <a:r>
              <a:rPr sz="1600" b="1" spc="0" dirty="0">
                <a:latin typeface="Arial"/>
                <a:cs typeface="Arial"/>
              </a:rPr>
              <a:t>icates</a:t>
            </a:r>
            <a:r>
              <a:rPr sz="1600" b="1" spc="-34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Positi</a:t>
            </a:r>
            <a:r>
              <a:rPr sz="1600" b="1" spc="-4" dirty="0">
                <a:latin typeface="Arial"/>
                <a:cs typeface="Arial"/>
              </a:rPr>
              <a:t>o</a:t>
            </a:r>
            <a:r>
              <a:rPr sz="1600" b="1" spc="0" dirty="0">
                <a:latin typeface="Arial"/>
                <a:cs typeface="Arial"/>
              </a:rPr>
              <a:t>n</a:t>
            </a:r>
            <a:r>
              <a:rPr sz="1600" b="1" spc="-43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or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-4" dirty="0">
                <a:latin typeface="Arial"/>
                <a:cs typeface="Arial"/>
              </a:rPr>
              <a:t>O</a:t>
            </a:r>
            <a:r>
              <a:rPr sz="1600" b="1" spc="0" dirty="0">
                <a:latin typeface="Arial"/>
                <a:cs typeface="Arial"/>
              </a:rPr>
              <a:t>rder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6280" y="4020667"/>
            <a:ext cx="7652639" cy="1822450"/>
          </a:xfrm>
          <a:custGeom>
            <a:avLst/>
            <a:gdLst/>
            <a:ahLst/>
            <a:cxnLst/>
            <a:rect l="l" t="t" r="r" b="b"/>
            <a:pathLst>
              <a:path w="7652639" h="1822450">
                <a:moveTo>
                  <a:pt x="0" y="1822450"/>
                </a:moveTo>
                <a:lnTo>
                  <a:pt x="7652639" y="1822450"/>
                </a:lnTo>
                <a:lnTo>
                  <a:pt x="7652639" y="0"/>
                </a:lnTo>
                <a:lnTo>
                  <a:pt x="0" y="0"/>
                </a:lnTo>
                <a:lnTo>
                  <a:pt x="0" y="182245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27710" y="2217394"/>
            <a:ext cx="7652639" cy="1120419"/>
          </a:xfrm>
          <a:custGeom>
            <a:avLst/>
            <a:gdLst/>
            <a:ahLst/>
            <a:cxnLst/>
            <a:rect l="l" t="t" r="r" b="b"/>
            <a:pathLst>
              <a:path w="7652639" h="1120419">
                <a:moveTo>
                  <a:pt x="0" y="1120419"/>
                </a:moveTo>
                <a:lnTo>
                  <a:pt x="7652639" y="1120419"/>
                </a:lnTo>
                <a:lnTo>
                  <a:pt x="7652639" y="0"/>
                </a:lnTo>
                <a:lnTo>
                  <a:pt x="0" y="0"/>
                </a:lnTo>
                <a:lnTo>
                  <a:pt x="0" y="11204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13715" y="392499"/>
            <a:ext cx="2815714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Und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133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08445A"/>
                </a:solidFill>
                <a:latin typeface="Arial"/>
                <a:cs typeface="Arial"/>
              </a:rPr>
              <a:t>Y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our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921605"/>
            <a:ext cx="312421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Q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ua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li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tat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iv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600" spc="-7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Data</a:t>
            </a:r>
            <a:r>
              <a:rPr sz="1600" spc="-53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8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600" spc="-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pes</a:t>
            </a:r>
            <a:r>
              <a:rPr sz="1600" spc="-3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-</a:t>
            </a:r>
            <a:r>
              <a:rPr sz="1600" spc="-80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Attr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butes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826664"/>
            <a:ext cx="1573387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Ord</a:t>
            </a:r>
            <a:r>
              <a:rPr sz="2000" b="1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nal</a:t>
            </a:r>
            <a:r>
              <a:rPr sz="2000" b="1" spc="-3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Da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678864"/>
            <a:ext cx="11258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2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280" y="4020667"/>
            <a:ext cx="7652639" cy="1822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8"/>
              </a:spcBef>
            </a:pPr>
            <a:endParaRPr sz="900" dirty="0"/>
          </a:p>
          <a:p>
            <a:pPr marL="537362">
              <a:lnSpc>
                <a:spcPct val="95825"/>
              </a:lnSpc>
              <a:spcBef>
                <a:spcPts val="1000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D</a:t>
            </a:r>
            <a:r>
              <a:rPr sz="1800" b="1" spc="-9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te</a:t>
            </a:r>
            <a:r>
              <a:rPr sz="1800" b="1" spc="14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1/</a:t>
            </a:r>
            <a:r>
              <a:rPr sz="1800" spc="-4" dirty="0">
                <a:latin typeface="Arial"/>
                <a:cs typeface="Arial"/>
              </a:rPr>
              <a:t>1</a:t>
            </a:r>
            <a:r>
              <a:rPr sz="1800" spc="0" dirty="0">
                <a:latin typeface="Arial"/>
                <a:cs typeface="Arial"/>
              </a:rPr>
              <a:t>/2</a:t>
            </a:r>
            <a:r>
              <a:rPr sz="1800" spc="-4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1</a:t>
            </a:r>
            <a:r>
              <a:rPr sz="1800" spc="-9" dirty="0">
                <a:latin typeface="Arial"/>
                <a:cs typeface="Arial"/>
              </a:rPr>
              <a:t>5</a:t>
            </a:r>
            <a:r>
              <a:rPr sz="1800" spc="0" dirty="0">
                <a:latin typeface="Arial"/>
                <a:cs typeface="Arial"/>
              </a:rPr>
              <a:t>,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1/</a:t>
            </a:r>
            <a:r>
              <a:rPr sz="1800" spc="-4" dirty="0">
                <a:latin typeface="Arial"/>
                <a:cs typeface="Arial"/>
              </a:rPr>
              <a:t>2</a:t>
            </a:r>
            <a:r>
              <a:rPr sz="1800" spc="0" dirty="0">
                <a:latin typeface="Arial"/>
                <a:cs typeface="Arial"/>
              </a:rPr>
              <a:t>/2</a:t>
            </a:r>
            <a:r>
              <a:rPr sz="1800" spc="-4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1</a:t>
            </a:r>
            <a:r>
              <a:rPr sz="1800" spc="-9" dirty="0">
                <a:latin typeface="Arial"/>
                <a:cs typeface="Arial"/>
              </a:rPr>
              <a:t>5</a:t>
            </a:r>
            <a:r>
              <a:rPr sz="1800" spc="0" dirty="0">
                <a:latin typeface="Arial"/>
                <a:cs typeface="Arial"/>
              </a:rPr>
              <a:t>,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1/</a:t>
            </a:r>
            <a:r>
              <a:rPr sz="1800" spc="-4" dirty="0">
                <a:latin typeface="Arial"/>
                <a:cs typeface="Arial"/>
              </a:rPr>
              <a:t>3</a:t>
            </a:r>
            <a:r>
              <a:rPr sz="1800" spc="0" dirty="0">
                <a:latin typeface="Arial"/>
                <a:cs typeface="Arial"/>
              </a:rPr>
              <a:t>/2</a:t>
            </a:r>
            <a:r>
              <a:rPr sz="1800" spc="-4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15</a:t>
            </a:r>
            <a:endParaRPr sz="1800" dirty="0">
              <a:latin typeface="Arial"/>
              <a:cs typeface="Arial"/>
            </a:endParaRPr>
          </a:p>
          <a:p>
            <a:pPr marL="537362">
              <a:lnSpc>
                <a:spcPct val="95825"/>
              </a:lnSpc>
              <a:spcBef>
                <a:spcPts val="2252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nk</a:t>
            </a:r>
            <a:r>
              <a:rPr sz="1800" b="1" spc="9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ke,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utr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l, Dis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ike</a:t>
            </a:r>
            <a:endParaRPr sz="1800" dirty="0">
              <a:latin typeface="Arial"/>
              <a:cs typeface="Arial"/>
            </a:endParaRPr>
          </a:p>
          <a:p>
            <a:pPr marL="537362">
              <a:lnSpc>
                <a:spcPct val="95825"/>
              </a:lnSpc>
              <a:spcBef>
                <a:spcPts val="2250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Gr</a:t>
            </a:r>
            <a:r>
              <a:rPr sz="1800" b="1" spc="-4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de</a:t>
            </a:r>
            <a:r>
              <a:rPr sz="1800" b="1" spc="9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C, C+, B-, </a:t>
            </a:r>
            <a:r>
              <a:rPr sz="1800" spc="-4" dirty="0">
                <a:latin typeface="Arial"/>
                <a:cs typeface="Arial"/>
              </a:rPr>
              <a:t>B</a:t>
            </a:r>
            <a:r>
              <a:rPr sz="1800" spc="0" dirty="0">
                <a:latin typeface="Arial"/>
                <a:cs typeface="Arial"/>
              </a:rPr>
              <a:t>,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B+,</a:t>
            </a:r>
            <a:r>
              <a:rPr sz="1800" spc="-109" dirty="0">
                <a:latin typeface="Arial"/>
                <a:cs typeface="Arial"/>
              </a:rPr>
              <a:t> </a:t>
            </a:r>
            <a:r>
              <a:rPr sz="1800" spc="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-,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A+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7710" y="2217394"/>
            <a:ext cx="7652639" cy="1120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553720">
              <a:lnSpc>
                <a:spcPct val="95825"/>
              </a:lnSpc>
              <a:spcBef>
                <a:spcPts val="2284"/>
              </a:spcBef>
            </a:pPr>
            <a:r>
              <a:rPr sz="2000" spc="0" dirty="0">
                <a:latin typeface="Arial"/>
                <a:cs typeface="Arial"/>
              </a:rPr>
              <a:t>D</a:t>
            </a:r>
            <a:r>
              <a:rPr sz="2000" spc="4" dirty="0">
                <a:latin typeface="Arial"/>
                <a:cs typeface="Arial"/>
              </a:rPr>
              <a:t>a</a:t>
            </a:r>
            <a:r>
              <a:rPr sz="2000" spc="0" dirty="0">
                <a:latin typeface="Arial"/>
                <a:cs typeface="Arial"/>
              </a:rPr>
              <a:t>ta</a:t>
            </a:r>
            <a:r>
              <a:rPr sz="2000" spc="-1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that</a:t>
            </a:r>
            <a:r>
              <a:rPr sz="2000" spc="-1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c</a:t>
            </a:r>
            <a:r>
              <a:rPr sz="2000" spc="4" dirty="0">
                <a:latin typeface="Arial"/>
                <a:cs typeface="Arial"/>
              </a:rPr>
              <a:t>a</a:t>
            </a:r>
            <a:r>
              <a:rPr sz="2000" spc="0" dirty="0">
                <a:latin typeface="Arial"/>
                <a:cs typeface="Arial"/>
              </a:rPr>
              <a:t>n</a:t>
            </a:r>
            <a:r>
              <a:rPr sz="2000" spc="-2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be c</a:t>
            </a:r>
            <a:r>
              <a:rPr sz="2000" spc="4" dirty="0">
                <a:latin typeface="Arial"/>
                <a:cs typeface="Arial"/>
              </a:rPr>
              <a:t>o</a:t>
            </a:r>
            <a:r>
              <a:rPr sz="2000" spc="0" dirty="0">
                <a:latin typeface="Arial"/>
                <a:cs typeface="Arial"/>
              </a:rPr>
              <a:t>unted</a:t>
            </a:r>
            <a:r>
              <a:rPr sz="2000" spc="-3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and</a:t>
            </a:r>
            <a:r>
              <a:rPr sz="2000" spc="-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o</a:t>
            </a:r>
            <a:r>
              <a:rPr sz="2000" spc="4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de</a:t>
            </a:r>
            <a:r>
              <a:rPr sz="2000" spc="4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ed,</a:t>
            </a:r>
            <a:r>
              <a:rPr sz="2000" spc="-3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but</a:t>
            </a:r>
            <a:r>
              <a:rPr sz="2000" spc="-1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not</a:t>
            </a:r>
            <a:r>
              <a:rPr sz="2000" spc="-1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agg</a:t>
            </a:r>
            <a:r>
              <a:rPr sz="2000" spc="9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egated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6280" y="4020667"/>
            <a:ext cx="7652639" cy="1822450"/>
          </a:xfrm>
          <a:custGeom>
            <a:avLst/>
            <a:gdLst/>
            <a:ahLst/>
            <a:cxnLst/>
            <a:rect l="l" t="t" r="r" b="b"/>
            <a:pathLst>
              <a:path w="7652639" h="1822450">
                <a:moveTo>
                  <a:pt x="0" y="1822450"/>
                </a:moveTo>
                <a:lnTo>
                  <a:pt x="7652639" y="1822450"/>
                </a:lnTo>
                <a:lnTo>
                  <a:pt x="7652639" y="0"/>
                </a:lnTo>
                <a:lnTo>
                  <a:pt x="0" y="0"/>
                </a:lnTo>
                <a:lnTo>
                  <a:pt x="0" y="182245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27710" y="2217394"/>
            <a:ext cx="7652639" cy="1120419"/>
          </a:xfrm>
          <a:custGeom>
            <a:avLst/>
            <a:gdLst/>
            <a:ahLst/>
            <a:cxnLst/>
            <a:rect l="l" t="t" r="r" b="b"/>
            <a:pathLst>
              <a:path w="7652639" h="1120419">
                <a:moveTo>
                  <a:pt x="0" y="1120419"/>
                </a:moveTo>
                <a:lnTo>
                  <a:pt x="7652639" y="1120419"/>
                </a:lnTo>
                <a:lnTo>
                  <a:pt x="7652639" y="0"/>
                </a:lnTo>
                <a:lnTo>
                  <a:pt x="0" y="0"/>
                </a:lnTo>
                <a:lnTo>
                  <a:pt x="0" y="11204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13715" y="392499"/>
            <a:ext cx="2815714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Und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133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08445A"/>
                </a:solidFill>
                <a:latin typeface="Arial"/>
                <a:cs typeface="Arial"/>
              </a:rPr>
              <a:t>Y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our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921605"/>
            <a:ext cx="312421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Q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li</a:t>
            </a:r>
            <a:r>
              <a:rPr sz="1600" spc="0" dirty="0">
                <a:latin typeface="Arial"/>
                <a:cs typeface="Arial"/>
              </a:rPr>
              <a:t>tat</a:t>
            </a:r>
            <a:r>
              <a:rPr sz="1600" spc="4" dirty="0">
                <a:latin typeface="Arial"/>
                <a:cs typeface="Arial"/>
              </a:rPr>
              <a:t>iv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-89" dirty="0">
                <a:latin typeface="Arial"/>
                <a:cs typeface="Arial"/>
              </a:rPr>
              <a:t>T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pes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-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Attr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butes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826664"/>
            <a:ext cx="168779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No</a:t>
            </a:r>
            <a:r>
              <a:rPr sz="2000" b="1" spc="-4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000" b="1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000" b="1" spc="-1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Da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678864"/>
            <a:ext cx="11258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3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280" y="4020667"/>
            <a:ext cx="7652639" cy="1822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8"/>
              </a:spcBef>
            </a:pPr>
            <a:endParaRPr sz="900" dirty="0"/>
          </a:p>
          <a:p>
            <a:pPr marL="560197">
              <a:lnSpc>
                <a:spcPct val="95825"/>
              </a:lnSpc>
              <a:spcBef>
                <a:spcPts val="1000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Prod</a:t>
            </a:r>
            <a:r>
              <a:rPr sz="1800" b="1" spc="4" dirty="0">
                <a:solidFill>
                  <a:srgbClr val="539F25"/>
                </a:solidFill>
                <a:latin typeface="Arial"/>
                <a:cs typeface="Arial"/>
              </a:rPr>
              <a:t>u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ct</a:t>
            </a:r>
            <a:r>
              <a:rPr sz="1800" b="1" spc="-4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B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oks, Mov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es,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Ma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az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  <a:p>
            <a:pPr marL="560197">
              <a:lnSpc>
                <a:spcPct val="95825"/>
              </a:lnSpc>
              <a:spcBef>
                <a:spcPts val="2252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Gen</a:t>
            </a:r>
            <a:r>
              <a:rPr sz="1800" b="1" spc="4" dirty="0">
                <a:solidFill>
                  <a:srgbClr val="539F25"/>
                </a:solidFill>
                <a:latin typeface="Arial"/>
                <a:cs typeface="Arial"/>
              </a:rPr>
              <a:t>d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er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Ma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e, </a:t>
            </a:r>
            <a:r>
              <a:rPr sz="1800" spc="4" dirty="0">
                <a:latin typeface="Arial"/>
                <a:cs typeface="Arial"/>
              </a:rPr>
              <a:t>F</a:t>
            </a:r>
            <a:r>
              <a:rPr sz="1800" spc="0" dirty="0">
                <a:latin typeface="Arial"/>
                <a:cs typeface="Arial"/>
              </a:rPr>
              <a:t>em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le</a:t>
            </a:r>
            <a:endParaRPr sz="1800" dirty="0">
              <a:latin typeface="Arial"/>
              <a:cs typeface="Arial"/>
            </a:endParaRPr>
          </a:p>
          <a:p>
            <a:pPr marL="560197">
              <a:lnSpc>
                <a:spcPct val="95825"/>
              </a:lnSpc>
              <a:spcBef>
                <a:spcPts val="2250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City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s</a:t>
            </a:r>
            <a:r>
              <a:rPr sz="1800" spc="-8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s,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w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69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ork,</a:t>
            </a:r>
            <a:r>
              <a:rPr sz="1800" spc="-8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Arl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ton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7710" y="2217394"/>
            <a:ext cx="7652639" cy="1120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856996">
              <a:lnSpc>
                <a:spcPct val="95825"/>
              </a:lnSpc>
              <a:spcBef>
                <a:spcPts val="2284"/>
              </a:spcBef>
            </a:pPr>
            <a:r>
              <a:rPr sz="2000" spc="0" dirty="0">
                <a:latin typeface="Arial"/>
                <a:cs typeface="Arial"/>
              </a:rPr>
              <a:t>D</a:t>
            </a:r>
            <a:r>
              <a:rPr sz="2000" spc="4" dirty="0">
                <a:latin typeface="Arial"/>
                <a:cs typeface="Arial"/>
              </a:rPr>
              <a:t>a</a:t>
            </a:r>
            <a:r>
              <a:rPr sz="2000" spc="0" dirty="0">
                <a:latin typeface="Arial"/>
                <a:cs typeface="Arial"/>
              </a:rPr>
              <a:t>ta</a:t>
            </a:r>
            <a:r>
              <a:rPr sz="2000" spc="-1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that</a:t>
            </a:r>
            <a:r>
              <a:rPr sz="2000" spc="-1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be</a:t>
            </a:r>
            <a:r>
              <a:rPr sz="2000" spc="-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c</a:t>
            </a:r>
            <a:r>
              <a:rPr sz="2000" spc="4" dirty="0">
                <a:latin typeface="Arial"/>
                <a:cs typeface="Arial"/>
              </a:rPr>
              <a:t>o</a:t>
            </a:r>
            <a:r>
              <a:rPr sz="2000" spc="0" dirty="0">
                <a:latin typeface="Arial"/>
                <a:cs typeface="Arial"/>
              </a:rPr>
              <a:t>unted,</a:t>
            </a:r>
            <a:r>
              <a:rPr sz="2000" spc="-3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but not</a:t>
            </a:r>
            <a:r>
              <a:rPr sz="2000" spc="-1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o</a:t>
            </a:r>
            <a:r>
              <a:rPr sz="2000" spc="4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de</a:t>
            </a:r>
            <a:r>
              <a:rPr sz="2000" spc="4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ed</a:t>
            </a:r>
            <a:r>
              <a:rPr sz="2000" spc="-44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or</a:t>
            </a:r>
            <a:r>
              <a:rPr sz="2000" spc="-9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agg</a:t>
            </a:r>
            <a:r>
              <a:rPr sz="2000" spc="9" dirty="0">
                <a:latin typeface="Arial"/>
                <a:cs typeface="Arial"/>
              </a:rPr>
              <a:t>r</a:t>
            </a:r>
            <a:r>
              <a:rPr sz="2000" spc="0" dirty="0">
                <a:latin typeface="Arial"/>
                <a:cs typeface="Arial"/>
              </a:rPr>
              <a:t>egated</a:t>
            </a:r>
            <a:r>
              <a:rPr sz="2000" spc="0" dirty="0">
                <a:solidFill>
                  <a:srgbClr val="747676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6280" y="4020667"/>
            <a:ext cx="7652639" cy="1822450"/>
          </a:xfrm>
          <a:custGeom>
            <a:avLst/>
            <a:gdLst/>
            <a:ahLst/>
            <a:cxnLst/>
            <a:rect l="l" t="t" r="r" b="b"/>
            <a:pathLst>
              <a:path w="7652639" h="1822450">
                <a:moveTo>
                  <a:pt x="0" y="1822450"/>
                </a:moveTo>
                <a:lnTo>
                  <a:pt x="7652639" y="1822450"/>
                </a:lnTo>
                <a:lnTo>
                  <a:pt x="7652639" y="0"/>
                </a:lnTo>
                <a:lnTo>
                  <a:pt x="0" y="0"/>
                </a:lnTo>
                <a:lnTo>
                  <a:pt x="0" y="182245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27710" y="2217394"/>
            <a:ext cx="7652639" cy="1120419"/>
          </a:xfrm>
          <a:custGeom>
            <a:avLst/>
            <a:gdLst/>
            <a:ahLst/>
            <a:cxnLst/>
            <a:rect l="l" t="t" r="r" b="b"/>
            <a:pathLst>
              <a:path w="7652639" h="1120419">
                <a:moveTo>
                  <a:pt x="0" y="1120419"/>
                </a:moveTo>
                <a:lnTo>
                  <a:pt x="7652639" y="1120419"/>
                </a:lnTo>
                <a:lnTo>
                  <a:pt x="7652639" y="0"/>
                </a:lnTo>
                <a:lnTo>
                  <a:pt x="0" y="0"/>
                </a:lnTo>
                <a:lnTo>
                  <a:pt x="0" y="11204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13715" y="392499"/>
            <a:ext cx="2815714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Und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133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08445A"/>
                </a:solidFill>
                <a:latin typeface="Arial"/>
                <a:cs typeface="Arial"/>
              </a:rPr>
              <a:t>Y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our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921605"/>
            <a:ext cx="30573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Q</a:t>
            </a:r>
            <a:r>
              <a:rPr sz="1600" spc="0" dirty="0">
                <a:latin typeface="Arial"/>
                <a:cs typeface="Arial"/>
              </a:rPr>
              <a:t>uant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tat</a:t>
            </a:r>
            <a:r>
              <a:rPr sz="1600" spc="4" dirty="0">
                <a:latin typeface="Arial"/>
                <a:cs typeface="Arial"/>
              </a:rPr>
              <a:t>iv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-89" dirty="0">
                <a:latin typeface="Arial"/>
                <a:cs typeface="Arial"/>
              </a:rPr>
              <a:t>T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pes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-</a:t>
            </a:r>
            <a:r>
              <a:rPr sz="1600" spc="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Metr</a:t>
            </a:r>
            <a:r>
              <a:rPr sz="1600" spc="4" dirty="0">
                <a:latin typeface="Arial"/>
                <a:cs typeface="Arial"/>
              </a:rPr>
              <a:t>ic</a:t>
            </a:r>
            <a:r>
              <a:rPr sz="1600" spc="0" dirty="0"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826664"/>
            <a:ext cx="170155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Cardi</a:t>
            </a:r>
            <a:r>
              <a:rPr sz="2000" b="1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000" b="1" spc="-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Da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678864"/>
            <a:ext cx="11258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4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280" y="4020667"/>
            <a:ext cx="7652639" cy="1822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579374">
              <a:lnSpc>
                <a:spcPct val="95825"/>
              </a:lnSpc>
              <a:spcBef>
                <a:spcPts val="1186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KPIs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Rev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nu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,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Cost,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Profit</a:t>
            </a:r>
            <a:endParaRPr sz="1800" dirty="0">
              <a:latin typeface="Arial"/>
              <a:cs typeface="Arial"/>
            </a:endParaRPr>
          </a:p>
          <a:p>
            <a:pPr marL="579374">
              <a:lnSpc>
                <a:spcPct val="95825"/>
              </a:lnSpc>
              <a:spcBef>
                <a:spcPts val="2253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Co</a:t>
            </a:r>
            <a:r>
              <a:rPr sz="1800" b="1" spc="4" dirty="0">
                <a:solidFill>
                  <a:srgbClr val="539F25"/>
                </a:solidFill>
                <a:latin typeface="Arial"/>
                <a:cs typeface="Arial"/>
              </a:rPr>
              <a:t>u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nts</a:t>
            </a:r>
            <a:r>
              <a:rPr sz="1800" b="1" spc="-14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4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mb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r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of Empl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s,</a:t>
            </a:r>
            <a:r>
              <a:rPr sz="1800" spc="3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4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mb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r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of Un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ts</a:t>
            </a:r>
            <a:endParaRPr sz="1800" dirty="0">
              <a:latin typeface="Arial"/>
              <a:cs typeface="Arial"/>
            </a:endParaRPr>
          </a:p>
          <a:p>
            <a:pPr marL="579374">
              <a:lnSpc>
                <a:spcPct val="95825"/>
              </a:lnSpc>
              <a:spcBef>
                <a:spcPts val="2249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•  </a:t>
            </a:r>
            <a:r>
              <a:rPr sz="1800" spc="1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539F25"/>
                </a:solidFill>
                <a:latin typeface="Arial"/>
                <a:cs typeface="Arial"/>
              </a:rPr>
              <a:t>Measures</a:t>
            </a:r>
            <a:r>
              <a:rPr sz="1800" b="1" spc="-4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– </a:t>
            </a:r>
            <a:r>
              <a:rPr sz="1800" spc="0" dirty="0">
                <a:latin typeface="Arial"/>
                <a:cs typeface="Arial"/>
              </a:rPr>
              <a:t>Dista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ce,</a:t>
            </a:r>
            <a:r>
              <a:rPr sz="1800" spc="-19" dirty="0">
                <a:latin typeface="Arial"/>
                <a:cs typeface="Arial"/>
              </a:rPr>
              <a:t> </a:t>
            </a:r>
            <a:r>
              <a:rPr sz="1800" spc="-5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ime,</a:t>
            </a:r>
            <a:r>
              <a:rPr sz="1800" spc="-29" dirty="0">
                <a:latin typeface="Arial"/>
                <a:cs typeface="Arial"/>
              </a:rPr>
              <a:t> </a:t>
            </a: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emper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ture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7710" y="2217394"/>
            <a:ext cx="7652639" cy="1120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1198372">
              <a:lnSpc>
                <a:spcPct val="95825"/>
              </a:lnSpc>
              <a:spcBef>
                <a:spcPts val="2399"/>
              </a:spcBef>
            </a:pP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ta </a:t>
            </a:r>
            <a:r>
              <a:rPr sz="1800" spc="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h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can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be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co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nt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d, or</a:t>
            </a:r>
            <a:r>
              <a:rPr sz="1800" spc="-4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er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d,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gr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g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te</a:t>
            </a:r>
            <a:r>
              <a:rPr sz="1800" spc="-4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b="1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ing</a:t>
            </a:r>
            <a:r>
              <a:rPr sz="2400" b="1" spc="-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b="1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isual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zat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ons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5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538220" y="4327626"/>
            <a:ext cx="2113153" cy="1822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33869" y="4437100"/>
            <a:ext cx="2086356" cy="1713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15645" y="2067814"/>
            <a:ext cx="2204593" cy="1613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10882" y="2062988"/>
            <a:ext cx="2214118" cy="1622933"/>
          </a:xfrm>
          <a:custGeom>
            <a:avLst/>
            <a:gdLst/>
            <a:ahLst/>
            <a:cxnLst/>
            <a:rect l="l" t="t" r="r" b="b"/>
            <a:pathLst>
              <a:path w="2214118" h="1622933">
                <a:moveTo>
                  <a:pt x="0" y="1622933"/>
                </a:moveTo>
                <a:lnTo>
                  <a:pt x="2214118" y="1622933"/>
                </a:lnTo>
                <a:lnTo>
                  <a:pt x="2214118" y="0"/>
                </a:lnTo>
                <a:lnTo>
                  <a:pt x="0" y="0"/>
                </a:lnTo>
                <a:lnTo>
                  <a:pt x="0" y="1622933"/>
                </a:lnTo>
                <a:close/>
              </a:path>
            </a:pathLst>
          </a:custGeom>
          <a:ln w="9524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190742" y="2078355"/>
            <a:ext cx="2244852" cy="16028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208268" y="4437100"/>
            <a:ext cx="2209799" cy="1713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98774" y="2078355"/>
            <a:ext cx="2369312" cy="1602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13715" y="392499"/>
            <a:ext cx="260905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5300" y="392499"/>
            <a:ext cx="177154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092" y="921605"/>
            <a:ext cx="225176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Se</a:t>
            </a:r>
            <a:r>
              <a:rPr sz="1600" spc="9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4826" y="1653976"/>
            <a:ext cx="15199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Compa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iso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7441" y="1653976"/>
            <a:ext cx="13428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Dist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ut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7030" y="1658294"/>
            <a:ext cx="12285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Geospatial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380" y="4025955"/>
            <a:ext cx="15588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lati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nsh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7926" y="4029638"/>
            <a:ext cx="5891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2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ime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302" y="4037512"/>
            <a:ext cx="1524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-t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-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hole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6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10882" y="2062988"/>
            <a:ext cx="2214118" cy="1622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561649" y="2766441"/>
            <a:ext cx="0" cy="158356"/>
          </a:xfrm>
          <a:custGeom>
            <a:avLst/>
            <a:gdLst/>
            <a:ahLst/>
            <a:cxnLst/>
            <a:rect l="l" t="t" r="r" b="b"/>
            <a:pathLst>
              <a:path h="158356">
                <a:moveTo>
                  <a:pt x="0" y="0"/>
                </a:moveTo>
                <a:lnTo>
                  <a:pt x="0" y="158356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083433" y="2553335"/>
            <a:ext cx="0" cy="197612"/>
          </a:xfrm>
          <a:custGeom>
            <a:avLst/>
            <a:gdLst/>
            <a:ahLst/>
            <a:cxnLst/>
            <a:rect l="l" t="t" r="r" b="b"/>
            <a:pathLst>
              <a:path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676336" y="2750947"/>
            <a:ext cx="0" cy="173850"/>
          </a:xfrm>
          <a:custGeom>
            <a:avLst/>
            <a:gdLst/>
            <a:ahLst/>
            <a:cxnLst/>
            <a:rect l="l" t="t" r="r" b="b"/>
            <a:pathLst>
              <a:path h="173850">
                <a:moveTo>
                  <a:pt x="0" y="0"/>
                </a:moveTo>
                <a:lnTo>
                  <a:pt x="0" y="1738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676400" y="2760726"/>
            <a:ext cx="2885186" cy="0"/>
          </a:xfrm>
          <a:custGeom>
            <a:avLst/>
            <a:gdLst/>
            <a:ahLst/>
            <a:cxnLst/>
            <a:rect l="l" t="t" r="r" b="b"/>
            <a:pathLst>
              <a:path w="2885186">
                <a:moveTo>
                  <a:pt x="288518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561649" y="3294126"/>
            <a:ext cx="0" cy="133223"/>
          </a:xfrm>
          <a:custGeom>
            <a:avLst/>
            <a:gdLst/>
            <a:ahLst/>
            <a:cxnLst/>
            <a:rect l="l" t="t" r="r" b="b"/>
            <a:pathLst>
              <a:path h="133223">
                <a:moveTo>
                  <a:pt x="0" y="0"/>
                </a:moveTo>
                <a:lnTo>
                  <a:pt x="0" y="13322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083433" y="1845945"/>
            <a:ext cx="0" cy="317372"/>
          </a:xfrm>
          <a:custGeom>
            <a:avLst/>
            <a:gdLst/>
            <a:ahLst/>
            <a:cxnLst/>
            <a:rect l="l" t="t" r="r" b="b"/>
            <a:pathLst>
              <a:path h="317372">
                <a:moveTo>
                  <a:pt x="0" y="0"/>
                </a:moveTo>
                <a:lnTo>
                  <a:pt x="0" y="31737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401052" y="1828800"/>
            <a:ext cx="0" cy="317373"/>
          </a:xfrm>
          <a:custGeom>
            <a:avLst/>
            <a:gdLst/>
            <a:ahLst/>
            <a:cxnLst/>
            <a:rect l="l" t="t" r="r" b="b"/>
            <a:pathLst>
              <a:path h="317373">
                <a:moveTo>
                  <a:pt x="0" y="317373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555871" y="1590802"/>
            <a:ext cx="5714" cy="255143"/>
          </a:xfrm>
          <a:custGeom>
            <a:avLst/>
            <a:gdLst/>
            <a:ahLst/>
            <a:cxnLst/>
            <a:rect l="l" t="t" r="r" b="b"/>
            <a:pathLst>
              <a:path w="5714" h="255143">
                <a:moveTo>
                  <a:pt x="0" y="0"/>
                </a:moveTo>
                <a:lnTo>
                  <a:pt x="5714" y="25514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097403" y="1828800"/>
            <a:ext cx="4292219" cy="11429"/>
          </a:xfrm>
          <a:custGeom>
            <a:avLst/>
            <a:gdLst/>
            <a:ahLst/>
            <a:cxnLst/>
            <a:rect l="l" t="t" r="r" b="b"/>
            <a:pathLst>
              <a:path w="4292219" h="11429">
                <a:moveTo>
                  <a:pt x="4292219" y="0"/>
                </a:moveTo>
                <a:lnTo>
                  <a:pt x="0" y="11429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401052" y="2506217"/>
            <a:ext cx="0" cy="921131"/>
          </a:xfrm>
          <a:custGeom>
            <a:avLst/>
            <a:gdLst/>
            <a:ahLst/>
            <a:cxnLst/>
            <a:rect l="l" t="t" r="r" b="b"/>
            <a:pathLst>
              <a:path h="921131">
                <a:moveTo>
                  <a:pt x="0" y="0"/>
                </a:moveTo>
                <a:lnTo>
                  <a:pt x="0" y="92113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676336" y="3294126"/>
            <a:ext cx="0" cy="117728"/>
          </a:xfrm>
          <a:custGeom>
            <a:avLst/>
            <a:gdLst/>
            <a:ahLst/>
            <a:cxnLst/>
            <a:rect l="l" t="t" r="r" b="b"/>
            <a:pathLst>
              <a:path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248400" y="3575812"/>
            <a:ext cx="2396871" cy="1795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77964" y="3585209"/>
            <a:ext cx="2396871" cy="1785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363214" y="3575812"/>
            <a:ext cx="2396870" cy="17951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13715" y="392499"/>
            <a:ext cx="439312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715" y="921605"/>
            <a:ext cx="24447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Compar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-86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3429" y="1292280"/>
            <a:ext cx="15199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Compa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iso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6238" y="2216967"/>
            <a:ext cx="18875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Many 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26945" y="2234112"/>
            <a:ext cx="17472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707" y="2995731"/>
            <a:ext cx="11640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Items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6840" y="2995731"/>
            <a:ext cx="6446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5378" y="2995731"/>
            <a:ext cx="6567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Items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4280" y="5483138"/>
            <a:ext cx="172948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ed</a:t>
            </a:r>
            <a:r>
              <a:rPr sz="1400" b="1" spc="-3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ar 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Ch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4517" y="5483138"/>
            <a:ext cx="86273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ar 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Ch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1922" y="5483138"/>
            <a:ext cx="143866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ar 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Ch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t </a:t>
            </a:r>
            <a:r>
              <a:rPr sz="1400" b="1" spc="14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at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7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6336" y="2553335"/>
            <a:ext cx="1407096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083433" y="2553335"/>
            <a:ext cx="1478153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676336" y="2760726"/>
            <a:ext cx="2885249" cy="164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396238" y="1752600"/>
            <a:ext cx="6324600" cy="2955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92499"/>
            <a:ext cx="439312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921605"/>
            <a:ext cx="343000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Compar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-86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r>
              <a:rPr sz="1600" spc="-8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–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-184" dirty="0">
                <a:latin typeface="Arial"/>
                <a:cs typeface="Arial"/>
              </a:rPr>
              <a:t>T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-103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A</a:t>
            </a:r>
            <a:r>
              <a:rPr sz="1600" spc="4" dirty="0">
                <a:latin typeface="Arial"/>
                <a:cs typeface="Arial"/>
              </a:rPr>
              <a:t>v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1305615"/>
            <a:ext cx="67919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109" dirty="0">
                <a:solidFill>
                  <a:srgbClr val="D92233"/>
                </a:solidFill>
                <a:latin typeface="Arial"/>
                <a:cs typeface="Arial"/>
              </a:rPr>
              <a:t>A</a:t>
            </a:r>
            <a:r>
              <a:rPr sz="1800" b="1" spc="-14" dirty="0">
                <a:solidFill>
                  <a:srgbClr val="D92233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o</a:t>
            </a:r>
            <a:r>
              <a:rPr sz="1800" b="1" spc="4" dirty="0">
                <a:solidFill>
                  <a:srgbClr val="D92233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654" y="1305615"/>
            <a:ext cx="6942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U</a:t>
            </a:r>
            <a:r>
              <a:rPr sz="1800" b="1" spc="-9" dirty="0">
                <a:solidFill>
                  <a:srgbClr val="D92233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D92233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6754" y="5040057"/>
            <a:ext cx="1631694" cy="743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5044" marR="159997" algn="ctr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Ch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rts</a:t>
            </a:r>
            <a:endParaRPr sz="1800" dirty="0">
              <a:latin typeface="Arial"/>
              <a:cs typeface="Arial"/>
            </a:endParaRPr>
          </a:p>
          <a:p>
            <a:pPr indent="0" algn="ctr">
              <a:lnSpc>
                <a:spcPct val="100041"/>
              </a:lnSpc>
            </a:pPr>
            <a:r>
              <a:rPr sz="1600" spc="0" dirty="0">
                <a:latin typeface="Arial"/>
                <a:cs typeface="Arial"/>
              </a:rPr>
              <a:t>Imp</a:t>
            </a:r>
            <a:r>
              <a:rPr sz="1600" spc="9" dirty="0">
                <a:latin typeface="Arial"/>
                <a:cs typeface="Arial"/>
              </a:rPr>
              <a:t>l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Cont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nu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ty bet</a:t>
            </a:r>
            <a:r>
              <a:rPr sz="1600" spc="-9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een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po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nt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8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3314700" y="3505200"/>
            <a:ext cx="2514600" cy="1542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81000" y="3505200"/>
            <a:ext cx="2514600" cy="1542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248400" y="3525901"/>
            <a:ext cx="2486152" cy="1522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561649" y="2766441"/>
            <a:ext cx="0" cy="158356"/>
          </a:xfrm>
          <a:custGeom>
            <a:avLst/>
            <a:gdLst/>
            <a:ahLst/>
            <a:cxnLst/>
            <a:rect l="l" t="t" r="r" b="b"/>
            <a:pathLst>
              <a:path h="158356">
                <a:moveTo>
                  <a:pt x="0" y="0"/>
                </a:moveTo>
                <a:lnTo>
                  <a:pt x="0" y="158356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083433" y="2553335"/>
            <a:ext cx="0" cy="197612"/>
          </a:xfrm>
          <a:custGeom>
            <a:avLst/>
            <a:gdLst/>
            <a:ahLst/>
            <a:cxnLst/>
            <a:rect l="l" t="t" r="r" b="b"/>
            <a:pathLst>
              <a:path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676336" y="2750947"/>
            <a:ext cx="0" cy="173850"/>
          </a:xfrm>
          <a:custGeom>
            <a:avLst/>
            <a:gdLst/>
            <a:ahLst/>
            <a:cxnLst/>
            <a:rect l="l" t="t" r="r" b="b"/>
            <a:pathLst>
              <a:path h="173850">
                <a:moveTo>
                  <a:pt x="0" y="0"/>
                </a:moveTo>
                <a:lnTo>
                  <a:pt x="0" y="1738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676400" y="2760726"/>
            <a:ext cx="2885186" cy="0"/>
          </a:xfrm>
          <a:custGeom>
            <a:avLst/>
            <a:gdLst/>
            <a:ahLst/>
            <a:cxnLst/>
            <a:rect l="l" t="t" r="r" b="b"/>
            <a:pathLst>
              <a:path w="2885186">
                <a:moveTo>
                  <a:pt x="288518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561649" y="3294126"/>
            <a:ext cx="0" cy="133223"/>
          </a:xfrm>
          <a:custGeom>
            <a:avLst/>
            <a:gdLst/>
            <a:ahLst/>
            <a:cxnLst/>
            <a:rect l="l" t="t" r="r" b="b"/>
            <a:pathLst>
              <a:path h="133223">
                <a:moveTo>
                  <a:pt x="0" y="0"/>
                </a:moveTo>
                <a:lnTo>
                  <a:pt x="0" y="13322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083433" y="1845945"/>
            <a:ext cx="0" cy="317372"/>
          </a:xfrm>
          <a:custGeom>
            <a:avLst/>
            <a:gdLst/>
            <a:ahLst/>
            <a:cxnLst/>
            <a:rect l="l" t="t" r="r" b="b"/>
            <a:pathLst>
              <a:path h="317372">
                <a:moveTo>
                  <a:pt x="0" y="0"/>
                </a:moveTo>
                <a:lnTo>
                  <a:pt x="0" y="31737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401052" y="1828800"/>
            <a:ext cx="0" cy="317373"/>
          </a:xfrm>
          <a:custGeom>
            <a:avLst/>
            <a:gdLst/>
            <a:ahLst/>
            <a:cxnLst/>
            <a:rect l="l" t="t" r="r" b="b"/>
            <a:pathLst>
              <a:path h="317373">
                <a:moveTo>
                  <a:pt x="0" y="317373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55871" y="1590802"/>
            <a:ext cx="5714" cy="255143"/>
          </a:xfrm>
          <a:custGeom>
            <a:avLst/>
            <a:gdLst/>
            <a:ahLst/>
            <a:cxnLst/>
            <a:rect l="l" t="t" r="r" b="b"/>
            <a:pathLst>
              <a:path w="5714" h="255143">
                <a:moveTo>
                  <a:pt x="0" y="0"/>
                </a:moveTo>
                <a:lnTo>
                  <a:pt x="5714" y="25514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097403" y="1828800"/>
            <a:ext cx="4292219" cy="11429"/>
          </a:xfrm>
          <a:custGeom>
            <a:avLst/>
            <a:gdLst/>
            <a:ahLst/>
            <a:cxnLst/>
            <a:rect l="l" t="t" r="r" b="b"/>
            <a:pathLst>
              <a:path w="4292219" h="11429">
                <a:moveTo>
                  <a:pt x="4292219" y="0"/>
                </a:moveTo>
                <a:lnTo>
                  <a:pt x="0" y="11429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401052" y="2506217"/>
            <a:ext cx="0" cy="921131"/>
          </a:xfrm>
          <a:custGeom>
            <a:avLst/>
            <a:gdLst/>
            <a:ahLst/>
            <a:cxnLst/>
            <a:rect l="l" t="t" r="r" b="b"/>
            <a:pathLst>
              <a:path h="921131">
                <a:moveTo>
                  <a:pt x="0" y="0"/>
                </a:moveTo>
                <a:lnTo>
                  <a:pt x="0" y="92113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76336" y="3294126"/>
            <a:ext cx="0" cy="117728"/>
          </a:xfrm>
          <a:custGeom>
            <a:avLst/>
            <a:gdLst/>
            <a:ahLst/>
            <a:cxnLst/>
            <a:rect l="l" t="t" r="r" b="b"/>
            <a:pathLst>
              <a:path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13715" y="392499"/>
            <a:ext cx="439312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715" y="921605"/>
            <a:ext cx="23650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D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tribut</a:t>
            </a:r>
            <a:r>
              <a:rPr sz="1600" spc="9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-89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07028" y="1231320"/>
            <a:ext cx="13428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Dist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ut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5623" y="2216967"/>
            <a:ext cx="156753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13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-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-9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iab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57425" y="2234112"/>
            <a:ext cx="16857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-9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iab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707" y="2995731"/>
            <a:ext cx="11640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Items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6840" y="2995731"/>
            <a:ext cx="13053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y Items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300" y="5261030"/>
            <a:ext cx="21042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Col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mn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Histogram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8085" y="5261030"/>
            <a:ext cx="17232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Histogram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4665" y="5261030"/>
            <a:ext cx="1330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1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9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6336" y="2553335"/>
            <a:ext cx="1407096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083433" y="2553335"/>
            <a:ext cx="1478153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676336" y="2760726"/>
            <a:ext cx="2885249" cy="164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eed</a:t>
            </a:r>
            <a:r>
              <a:rPr sz="24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for 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ata</a:t>
            </a:r>
            <a:r>
              <a:rPr sz="2400" b="1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isual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zat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2  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905752" y="4365599"/>
            <a:ext cx="2084577" cy="1431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900926" y="4360837"/>
            <a:ext cx="2094102" cy="1441323"/>
          </a:xfrm>
          <a:custGeom>
            <a:avLst/>
            <a:gdLst/>
            <a:ahLst/>
            <a:cxnLst/>
            <a:rect l="l" t="t" r="r" b="b"/>
            <a:pathLst>
              <a:path w="2094102" h="1441323">
                <a:moveTo>
                  <a:pt x="0" y="1441323"/>
                </a:moveTo>
                <a:lnTo>
                  <a:pt x="2094102" y="1441323"/>
                </a:lnTo>
                <a:lnTo>
                  <a:pt x="2094102" y="0"/>
                </a:lnTo>
                <a:lnTo>
                  <a:pt x="0" y="0"/>
                </a:lnTo>
                <a:lnTo>
                  <a:pt x="0" y="1441323"/>
                </a:lnTo>
                <a:close/>
              </a:path>
            </a:pathLst>
          </a:custGeom>
          <a:ln w="9525">
            <a:solidFill>
              <a:srgbClr val="7476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5709666" y="1822577"/>
            <a:ext cx="0" cy="303771"/>
          </a:xfrm>
          <a:custGeom>
            <a:avLst/>
            <a:gdLst/>
            <a:ahLst/>
            <a:cxnLst/>
            <a:rect l="l" t="t" r="r" b="b"/>
            <a:pathLst>
              <a:path h="303771">
                <a:moveTo>
                  <a:pt x="0" y="0"/>
                </a:moveTo>
                <a:lnTo>
                  <a:pt x="0" y="30377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189634" y="1817370"/>
            <a:ext cx="4520031" cy="0"/>
          </a:xfrm>
          <a:custGeom>
            <a:avLst/>
            <a:gdLst/>
            <a:ahLst/>
            <a:cxnLst/>
            <a:rect l="l" t="t" r="r" b="b"/>
            <a:pathLst>
              <a:path w="4520031">
                <a:moveTo>
                  <a:pt x="4520031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258691" y="1519427"/>
            <a:ext cx="0" cy="318262"/>
          </a:xfrm>
          <a:custGeom>
            <a:avLst/>
            <a:gdLst/>
            <a:ahLst/>
            <a:cxnLst/>
            <a:rect l="l" t="t" r="r" b="b"/>
            <a:pathLst>
              <a:path h="318262">
                <a:moveTo>
                  <a:pt x="0" y="0"/>
                </a:moveTo>
                <a:lnTo>
                  <a:pt x="0" y="31826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189634" y="1828800"/>
            <a:ext cx="0" cy="297548"/>
          </a:xfrm>
          <a:custGeom>
            <a:avLst/>
            <a:gdLst/>
            <a:ahLst/>
            <a:cxnLst/>
            <a:rect l="l" t="t" r="r" b="b"/>
            <a:pathLst>
              <a:path h="297548">
                <a:moveTo>
                  <a:pt x="0" y="0"/>
                </a:moveTo>
                <a:lnTo>
                  <a:pt x="0" y="29754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709666" y="2495677"/>
            <a:ext cx="0" cy="398780"/>
          </a:xfrm>
          <a:custGeom>
            <a:avLst/>
            <a:gdLst/>
            <a:ahLst/>
            <a:cxnLst/>
            <a:rect l="l" t="t" r="r" b="b"/>
            <a:pathLst>
              <a:path h="398780">
                <a:moveTo>
                  <a:pt x="0" y="0"/>
                </a:moveTo>
                <a:lnTo>
                  <a:pt x="0" y="39878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557270" y="2884170"/>
            <a:ext cx="4390771" cy="11429"/>
          </a:xfrm>
          <a:custGeom>
            <a:avLst/>
            <a:gdLst/>
            <a:ahLst/>
            <a:cxnLst/>
            <a:rect l="l" t="t" r="r" b="b"/>
            <a:pathLst>
              <a:path w="4390771" h="11429">
                <a:moveTo>
                  <a:pt x="4390771" y="11429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57270" y="2884170"/>
            <a:ext cx="0" cy="1348866"/>
          </a:xfrm>
          <a:custGeom>
            <a:avLst/>
            <a:gdLst/>
            <a:ahLst/>
            <a:cxnLst/>
            <a:rect l="l" t="t" r="r" b="b"/>
            <a:pathLst>
              <a:path h="1348866">
                <a:moveTo>
                  <a:pt x="0" y="0"/>
                </a:moveTo>
                <a:lnTo>
                  <a:pt x="0" y="1348866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709666" y="2895600"/>
            <a:ext cx="0" cy="1348867"/>
          </a:xfrm>
          <a:custGeom>
            <a:avLst/>
            <a:gdLst/>
            <a:ahLst/>
            <a:cxnLst/>
            <a:rect l="l" t="t" r="r" b="b"/>
            <a:pathLst>
              <a:path h="1348867">
                <a:moveTo>
                  <a:pt x="0" y="0"/>
                </a:moveTo>
                <a:lnTo>
                  <a:pt x="0" y="1348867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189634" y="2495677"/>
            <a:ext cx="0" cy="1748790"/>
          </a:xfrm>
          <a:custGeom>
            <a:avLst/>
            <a:gdLst/>
            <a:ahLst/>
            <a:cxnLst/>
            <a:rect l="l" t="t" r="r" b="b"/>
            <a:pathLst>
              <a:path h="1748790">
                <a:moveTo>
                  <a:pt x="0" y="0"/>
                </a:moveTo>
                <a:lnTo>
                  <a:pt x="0" y="174879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53720" y="4384649"/>
            <a:ext cx="2121662" cy="1393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429129" y="4351210"/>
            <a:ext cx="2084577" cy="1460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667377" y="4351210"/>
            <a:ext cx="2084577" cy="1460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957947" y="2906903"/>
            <a:ext cx="0" cy="1348867"/>
          </a:xfrm>
          <a:custGeom>
            <a:avLst/>
            <a:gdLst/>
            <a:ahLst/>
            <a:cxnLst/>
            <a:rect l="l" t="t" r="r" b="b"/>
            <a:pathLst>
              <a:path h="1348867">
                <a:moveTo>
                  <a:pt x="0" y="0"/>
                </a:moveTo>
                <a:lnTo>
                  <a:pt x="0" y="1348867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413715" y="392499"/>
            <a:ext cx="260905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35300" y="392499"/>
            <a:ext cx="177154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715" y="921605"/>
            <a:ext cx="23198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eo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pat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al</a:t>
            </a:r>
            <a:r>
              <a:rPr sz="1600" spc="-71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3122" y="1220652"/>
            <a:ext cx="12669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Geo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216" y="2197155"/>
            <a:ext cx="182516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3036" y="2197155"/>
            <a:ext cx="120154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Many D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9586" y="2197155"/>
            <a:ext cx="7589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382" y="5992245"/>
            <a:ext cx="13549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Bub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4353" y="5992245"/>
            <a:ext cx="13288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3251" y="5992245"/>
            <a:ext cx="108816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5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5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3130" y="5992245"/>
            <a:ext cx="14052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nsity 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0926" y="4360837"/>
            <a:ext cx="2094102" cy="14413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4" name="object 4"/>
          <p:cNvSpPr txBox="1"/>
          <p:nvPr/>
        </p:nvSpPr>
        <p:spPr>
          <a:xfrm>
            <a:off x="1189634" y="1519427"/>
            <a:ext cx="3069056" cy="297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4258691" y="1519427"/>
            <a:ext cx="1450975" cy="297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189634" y="1817370"/>
            <a:ext cx="4520031" cy="3089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567682" y="1704086"/>
            <a:ext cx="4317" cy="1568958"/>
          </a:xfrm>
          <a:custGeom>
            <a:avLst/>
            <a:gdLst/>
            <a:ahLst/>
            <a:cxnLst/>
            <a:rect l="l" t="t" r="r" b="b"/>
            <a:pathLst>
              <a:path w="4317" h="1568958">
                <a:moveTo>
                  <a:pt x="4317" y="1568958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552063" y="2331707"/>
            <a:ext cx="2031364" cy="369328"/>
          </a:xfrm>
          <a:custGeom>
            <a:avLst/>
            <a:gdLst/>
            <a:ahLst/>
            <a:cxnLst/>
            <a:rect l="l" t="t" r="r" b="b"/>
            <a:pathLst>
              <a:path w="2031364" h="369328">
                <a:moveTo>
                  <a:pt x="0" y="369328"/>
                </a:moveTo>
                <a:lnTo>
                  <a:pt x="2031364" y="369328"/>
                </a:lnTo>
                <a:lnTo>
                  <a:pt x="2031364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524115" y="1962785"/>
            <a:ext cx="0" cy="368922"/>
          </a:xfrm>
          <a:custGeom>
            <a:avLst/>
            <a:gdLst/>
            <a:ahLst/>
            <a:cxnLst/>
            <a:rect l="l" t="t" r="r" b="b"/>
            <a:pathLst>
              <a:path h="368922">
                <a:moveTo>
                  <a:pt x="0" y="0"/>
                </a:moveTo>
                <a:lnTo>
                  <a:pt x="0" y="36892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608455" y="1966340"/>
            <a:ext cx="0" cy="339102"/>
          </a:xfrm>
          <a:custGeom>
            <a:avLst/>
            <a:gdLst/>
            <a:ahLst/>
            <a:cxnLst/>
            <a:rect l="l" t="t" r="r" b="b"/>
            <a:pathLst>
              <a:path h="339102">
                <a:moveTo>
                  <a:pt x="0" y="0"/>
                </a:moveTo>
                <a:lnTo>
                  <a:pt x="0" y="33910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619885" y="1966340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590423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4115" y="2701036"/>
            <a:ext cx="0" cy="572008"/>
          </a:xfrm>
          <a:custGeom>
            <a:avLst/>
            <a:gdLst/>
            <a:ahLst/>
            <a:cxnLst/>
            <a:rect l="l" t="t" r="r" b="b"/>
            <a:pathLst>
              <a:path h="572008">
                <a:moveTo>
                  <a:pt x="0" y="0"/>
                </a:moveTo>
                <a:lnTo>
                  <a:pt x="0" y="57200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608455" y="2711704"/>
            <a:ext cx="0" cy="564896"/>
          </a:xfrm>
          <a:custGeom>
            <a:avLst/>
            <a:gdLst/>
            <a:ahLst/>
            <a:cxnLst/>
            <a:rect l="l" t="t" r="r" b="b"/>
            <a:pathLst>
              <a:path h="564896">
                <a:moveTo>
                  <a:pt x="0" y="0"/>
                </a:moveTo>
                <a:lnTo>
                  <a:pt x="0" y="564896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191885" y="3469386"/>
            <a:ext cx="2664587" cy="176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239643" y="3469386"/>
            <a:ext cx="2664586" cy="1769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87553" y="3469386"/>
            <a:ext cx="2664587" cy="1769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13715" y="392499"/>
            <a:ext cx="260905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5300" y="392499"/>
            <a:ext cx="177154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715" y="921605"/>
            <a:ext cx="25591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Part</a:t>
            </a: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-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to-</a:t>
            </a:r>
            <a:r>
              <a:rPr sz="1600" spc="-1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ho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600" spc="-60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1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ua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z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at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23462" y="1405310"/>
            <a:ext cx="15246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-t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-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hole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320" y="2376352"/>
            <a:ext cx="17472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2487" y="2402641"/>
            <a:ext cx="18875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Many 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5824" y="2402641"/>
            <a:ext cx="6307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1103" y="2402641"/>
            <a:ext cx="2754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0452" y="2402641"/>
            <a:ext cx="12392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ri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220" y="5408858"/>
            <a:ext cx="10623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Pie Cha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1173" y="5409162"/>
            <a:ext cx="107581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8561" y="5409162"/>
            <a:ext cx="20272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1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0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0%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Sta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b="1" spc="1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1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08455" y="1966340"/>
            <a:ext cx="5915660" cy="3653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549521" y="368426"/>
            <a:ext cx="0" cy="317373"/>
          </a:xfrm>
          <a:custGeom>
            <a:avLst/>
            <a:gdLst/>
            <a:ahLst/>
            <a:cxnLst/>
            <a:rect l="l" t="t" r="r" b="b"/>
            <a:pathLst>
              <a:path h="317373">
                <a:moveTo>
                  <a:pt x="0" y="317373"/>
                </a:moveTo>
                <a:lnTo>
                  <a:pt x="0" y="0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48792" y="3565144"/>
            <a:ext cx="2595626" cy="165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293237" y="3562350"/>
            <a:ext cx="2576576" cy="1659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218555" y="3562350"/>
            <a:ext cx="2576576" cy="1659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567682" y="1704086"/>
            <a:ext cx="4317" cy="1568958"/>
          </a:xfrm>
          <a:custGeom>
            <a:avLst/>
            <a:gdLst/>
            <a:ahLst/>
            <a:cxnLst/>
            <a:rect l="l" t="t" r="r" b="b"/>
            <a:pathLst>
              <a:path w="4317" h="1568958">
                <a:moveTo>
                  <a:pt x="4317" y="1568958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622548" y="2331707"/>
            <a:ext cx="1890268" cy="369328"/>
          </a:xfrm>
          <a:custGeom>
            <a:avLst/>
            <a:gdLst/>
            <a:ahLst/>
            <a:cxnLst/>
            <a:rect l="l" t="t" r="r" b="b"/>
            <a:pathLst>
              <a:path w="1890268" h="369328">
                <a:moveTo>
                  <a:pt x="0" y="369328"/>
                </a:moveTo>
                <a:lnTo>
                  <a:pt x="1890268" y="369328"/>
                </a:lnTo>
                <a:lnTo>
                  <a:pt x="1890268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524115" y="1962785"/>
            <a:ext cx="0" cy="368922"/>
          </a:xfrm>
          <a:custGeom>
            <a:avLst/>
            <a:gdLst/>
            <a:ahLst/>
            <a:cxnLst/>
            <a:rect l="l" t="t" r="r" b="b"/>
            <a:pathLst>
              <a:path h="368922">
                <a:moveTo>
                  <a:pt x="0" y="0"/>
                </a:moveTo>
                <a:lnTo>
                  <a:pt x="0" y="36892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608455" y="1966340"/>
            <a:ext cx="0" cy="339077"/>
          </a:xfrm>
          <a:custGeom>
            <a:avLst/>
            <a:gdLst/>
            <a:ahLst/>
            <a:cxnLst/>
            <a:rect l="l" t="t" r="r" b="b"/>
            <a:pathLst>
              <a:path h="339077">
                <a:moveTo>
                  <a:pt x="0" y="0"/>
                </a:moveTo>
                <a:lnTo>
                  <a:pt x="0" y="339077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619885" y="1966340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590423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24115" y="2701036"/>
            <a:ext cx="0" cy="572008"/>
          </a:xfrm>
          <a:custGeom>
            <a:avLst/>
            <a:gdLst/>
            <a:ahLst/>
            <a:cxnLst/>
            <a:rect l="l" t="t" r="r" b="b"/>
            <a:pathLst>
              <a:path h="572008">
                <a:moveTo>
                  <a:pt x="0" y="0"/>
                </a:moveTo>
                <a:lnTo>
                  <a:pt x="0" y="57200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08455" y="2674747"/>
            <a:ext cx="0" cy="601852"/>
          </a:xfrm>
          <a:custGeom>
            <a:avLst/>
            <a:gdLst/>
            <a:ahLst/>
            <a:cxnLst/>
            <a:rect l="l" t="t" r="r" b="b"/>
            <a:pathLst>
              <a:path h="601852">
                <a:moveTo>
                  <a:pt x="0" y="0"/>
                </a:moveTo>
                <a:lnTo>
                  <a:pt x="0" y="60185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13715" y="392499"/>
            <a:ext cx="260905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5300" y="392499"/>
            <a:ext cx="177154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715" y="921605"/>
            <a:ext cx="246459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Re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p</a:t>
            </a:r>
            <a:r>
              <a:rPr sz="1600" spc="-107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8674" y="1405310"/>
            <a:ext cx="143174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lati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nsh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236" y="2376352"/>
            <a:ext cx="156753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13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-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-9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iab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1321" y="2402641"/>
            <a:ext cx="6819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7121" y="2402641"/>
            <a:ext cx="106347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9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iab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1201" y="2402641"/>
            <a:ext cx="8835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lat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9312" y="2402641"/>
            <a:ext cx="10753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Ele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ents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931" y="5444214"/>
            <a:ext cx="1330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1910" y="5444214"/>
            <a:ext cx="14934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Bub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Cha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7659" y="5453663"/>
            <a:ext cx="169646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ork</a:t>
            </a:r>
            <a:r>
              <a:rPr sz="1800" b="1" spc="-3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2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08455" y="1966340"/>
            <a:ext cx="5915660" cy="3653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262116" y="3491738"/>
            <a:ext cx="2383790" cy="173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98170" y="3491738"/>
            <a:ext cx="2383790" cy="1731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383915" y="3491738"/>
            <a:ext cx="2383790" cy="1731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561649" y="2766441"/>
            <a:ext cx="0" cy="158356"/>
          </a:xfrm>
          <a:custGeom>
            <a:avLst/>
            <a:gdLst/>
            <a:ahLst/>
            <a:cxnLst/>
            <a:rect l="l" t="t" r="r" b="b"/>
            <a:pathLst>
              <a:path h="158356">
                <a:moveTo>
                  <a:pt x="0" y="0"/>
                </a:moveTo>
                <a:lnTo>
                  <a:pt x="0" y="158356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083433" y="2553335"/>
            <a:ext cx="0" cy="197612"/>
          </a:xfrm>
          <a:custGeom>
            <a:avLst/>
            <a:gdLst/>
            <a:ahLst/>
            <a:cxnLst/>
            <a:rect l="l" t="t" r="r" b="b"/>
            <a:pathLst>
              <a:path h="197612">
                <a:moveTo>
                  <a:pt x="0" y="197612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676336" y="2750947"/>
            <a:ext cx="0" cy="173850"/>
          </a:xfrm>
          <a:custGeom>
            <a:avLst/>
            <a:gdLst/>
            <a:ahLst/>
            <a:cxnLst/>
            <a:rect l="l" t="t" r="r" b="b"/>
            <a:pathLst>
              <a:path h="173850">
                <a:moveTo>
                  <a:pt x="0" y="0"/>
                </a:moveTo>
                <a:lnTo>
                  <a:pt x="0" y="17385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676400" y="2760726"/>
            <a:ext cx="2885186" cy="0"/>
          </a:xfrm>
          <a:custGeom>
            <a:avLst/>
            <a:gdLst/>
            <a:ahLst/>
            <a:cxnLst/>
            <a:rect l="l" t="t" r="r" b="b"/>
            <a:pathLst>
              <a:path w="2885186">
                <a:moveTo>
                  <a:pt x="288518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4561649" y="3294126"/>
            <a:ext cx="0" cy="133223"/>
          </a:xfrm>
          <a:custGeom>
            <a:avLst/>
            <a:gdLst/>
            <a:ahLst/>
            <a:cxnLst/>
            <a:rect l="l" t="t" r="r" b="b"/>
            <a:pathLst>
              <a:path h="133223">
                <a:moveTo>
                  <a:pt x="0" y="0"/>
                </a:moveTo>
                <a:lnTo>
                  <a:pt x="0" y="13322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083433" y="1845945"/>
            <a:ext cx="0" cy="317372"/>
          </a:xfrm>
          <a:custGeom>
            <a:avLst/>
            <a:gdLst/>
            <a:ahLst/>
            <a:cxnLst/>
            <a:rect l="l" t="t" r="r" b="b"/>
            <a:pathLst>
              <a:path h="317372">
                <a:moveTo>
                  <a:pt x="0" y="0"/>
                </a:moveTo>
                <a:lnTo>
                  <a:pt x="0" y="31737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555871" y="1590802"/>
            <a:ext cx="5714" cy="255143"/>
          </a:xfrm>
          <a:custGeom>
            <a:avLst/>
            <a:gdLst/>
            <a:ahLst/>
            <a:cxnLst/>
            <a:rect l="l" t="t" r="r" b="b"/>
            <a:pathLst>
              <a:path w="5714" h="255143">
                <a:moveTo>
                  <a:pt x="0" y="0"/>
                </a:moveTo>
                <a:lnTo>
                  <a:pt x="5714" y="255143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097403" y="1828800"/>
            <a:ext cx="4292219" cy="11429"/>
          </a:xfrm>
          <a:custGeom>
            <a:avLst/>
            <a:gdLst/>
            <a:ahLst/>
            <a:cxnLst/>
            <a:rect l="l" t="t" r="r" b="b"/>
            <a:pathLst>
              <a:path w="4292219" h="11429">
                <a:moveTo>
                  <a:pt x="4292219" y="0"/>
                </a:moveTo>
                <a:lnTo>
                  <a:pt x="0" y="11429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401052" y="1828800"/>
            <a:ext cx="0" cy="334505"/>
          </a:xfrm>
          <a:custGeom>
            <a:avLst/>
            <a:gdLst/>
            <a:ahLst/>
            <a:cxnLst/>
            <a:rect l="l" t="t" r="r" b="b"/>
            <a:pathLst>
              <a:path h="334505">
                <a:moveTo>
                  <a:pt x="0" y="0"/>
                </a:moveTo>
                <a:lnTo>
                  <a:pt x="0" y="334505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401052" y="2532634"/>
            <a:ext cx="0" cy="894714"/>
          </a:xfrm>
          <a:custGeom>
            <a:avLst/>
            <a:gdLst/>
            <a:ahLst/>
            <a:cxnLst/>
            <a:rect l="l" t="t" r="r" b="b"/>
            <a:pathLst>
              <a:path h="894714">
                <a:moveTo>
                  <a:pt x="0" y="0"/>
                </a:moveTo>
                <a:lnTo>
                  <a:pt x="0" y="894714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676336" y="3294126"/>
            <a:ext cx="0" cy="117728"/>
          </a:xfrm>
          <a:custGeom>
            <a:avLst/>
            <a:gdLst/>
            <a:ahLst/>
            <a:cxnLst/>
            <a:rect l="l" t="t" r="r" b="b"/>
            <a:pathLst>
              <a:path h="117728">
                <a:moveTo>
                  <a:pt x="0" y="0"/>
                </a:moveTo>
                <a:lnTo>
                  <a:pt x="0" y="117728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13715" y="392499"/>
            <a:ext cx="439312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r>
              <a:rPr sz="2200" spc="-8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715" y="921605"/>
            <a:ext cx="179409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6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me</a:t>
            </a:r>
            <a:r>
              <a:rPr sz="1600" spc="-3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li</a:t>
            </a:r>
            <a:r>
              <a:rPr sz="1600" spc="-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4980" y="1231320"/>
            <a:ext cx="5891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2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ime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7633" y="2234112"/>
            <a:ext cx="14054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rio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8742" y="2234112"/>
            <a:ext cx="15458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Many P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rio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901" y="2995731"/>
            <a:ext cx="10248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601" y="2995731"/>
            <a:ext cx="17467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Few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6391" y="2995731"/>
            <a:ext cx="18875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Many 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tegories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417" y="5405505"/>
            <a:ext cx="221721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Cluste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ed B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Cha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6685" y="5405505"/>
            <a:ext cx="12653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8950" y="5405505"/>
            <a:ext cx="12653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3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6336" y="2553335"/>
            <a:ext cx="1407096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083433" y="2553335"/>
            <a:ext cx="1478153" cy="20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676336" y="2760726"/>
            <a:ext cx="2885249" cy="164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413510" y="1752600"/>
            <a:ext cx="6248399" cy="357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05517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Getti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5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to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K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ow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005" y="392499"/>
            <a:ext cx="547764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5300" y="392499"/>
            <a:ext cx="1771542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921605"/>
            <a:ext cx="179409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64" dirty="0">
                <a:latin typeface="Arial"/>
                <a:cs typeface="Arial"/>
              </a:rPr>
              <a:t>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me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li</a:t>
            </a:r>
            <a:r>
              <a:rPr sz="1600" spc="-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1305615"/>
            <a:ext cx="67919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109" dirty="0">
                <a:solidFill>
                  <a:srgbClr val="D92233"/>
                </a:solidFill>
                <a:latin typeface="Arial"/>
                <a:cs typeface="Arial"/>
              </a:rPr>
              <a:t>A</a:t>
            </a:r>
            <a:r>
              <a:rPr sz="1800" b="1" spc="-14" dirty="0">
                <a:solidFill>
                  <a:srgbClr val="D92233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o</a:t>
            </a:r>
            <a:r>
              <a:rPr sz="1800" b="1" spc="4" dirty="0">
                <a:solidFill>
                  <a:srgbClr val="D92233"/>
                </a:solidFill>
                <a:latin typeface="Arial"/>
                <a:cs typeface="Arial"/>
              </a:rPr>
              <a:t>i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654" y="1305615"/>
            <a:ext cx="6942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U</a:t>
            </a:r>
            <a:r>
              <a:rPr sz="1800" b="1" spc="-9" dirty="0">
                <a:solidFill>
                  <a:srgbClr val="D92233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D92233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D92233"/>
                </a:solidFill>
                <a:latin typeface="Arial"/>
                <a:cs typeface="Arial"/>
              </a:rPr>
              <a:t>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0" y="5634105"/>
            <a:ext cx="1812077" cy="499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5378" marR="384368" algn="ctr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Pie Cha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Removes</a:t>
            </a:r>
            <a:r>
              <a:rPr sz="1600" spc="-62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nal</a:t>
            </a:r>
            <a:r>
              <a:rPr sz="1600" spc="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4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580796">
              <a:lnSpc>
                <a:spcPts val="2759"/>
              </a:lnSpc>
              <a:spcBef>
                <a:spcPts val="698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lor 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rmatt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ng </a:t>
            </a:r>
            <a:endParaRPr sz="2400" dirty="0">
              <a:latin typeface="Arial"/>
              <a:cs typeface="Arial"/>
            </a:endParaRPr>
          </a:p>
          <a:p>
            <a:pPr marL="12700" marR="2580796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580796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5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33400" y="3193808"/>
            <a:ext cx="2647188" cy="2594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052189" y="3193796"/>
            <a:ext cx="4162424" cy="20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047490" y="3797046"/>
            <a:ext cx="4171950" cy="20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057650" y="5596966"/>
            <a:ext cx="4162425" cy="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052189" y="5003292"/>
            <a:ext cx="4162424" cy="20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47490" y="4400169"/>
            <a:ext cx="4171950" cy="2095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3715" y="921605"/>
            <a:ext cx="45594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</a:t>
            </a:r>
            <a:r>
              <a:rPr sz="1600" spc="-3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and</a:t>
            </a:r>
            <a:r>
              <a:rPr sz="1600" spc="-2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siz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38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to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enhan</a:t>
            </a:r>
            <a:r>
              <a:rPr sz="1600" spc="9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61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our</a:t>
            </a:r>
            <a:r>
              <a:rPr sz="1600" spc="-1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liz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1727897"/>
            <a:ext cx="655765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Form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</a:t>
            </a:r>
            <a:r>
              <a:rPr sz="1800" spc="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i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 </a:t>
            </a:r>
            <a:r>
              <a:rPr sz="1800" spc="-19" dirty="0">
                <a:latin typeface="Arial"/>
                <a:cs typeface="Arial"/>
              </a:rPr>
              <a:t>y</a:t>
            </a:r>
            <a:r>
              <a:rPr sz="1800" spc="-4" dirty="0">
                <a:latin typeface="Arial"/>
                <a:cs typeface="Arial"/>
              </a:rPr>
              <a:t>ou</a:t>
            </a:r>
            <a:r>
              <a:rPr sz="1800" spc="0" dirty="0">
                <a:latin typeface="Arial"/>
                <a:cs typeface="Arial"/>
              </a:rPr>
              <a:t>r</a:t>
            </a:r>
            <a:r>
              <a:rPr sz="1800" spc="3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vi</a:t>
            </a:r>
            <a:r>
              <a:rPr sz="1800" spc="-4" dirty="0">
                <a:latin typeface="Arial"/>
                <a:cs typeface="Arial"/>
              </a:rPr>
              <a:t>sua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z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ti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-39" dirty="0">
                <a:latin typeface="Arial"/>
                <a:cs typeface="Arial"/>
              </a:rPr>
              <a:t>w</a:t>
            </a:r>
            <a:r>
              <a:rPr sz="1800" spc="0" dirty="0">
                <a:latin typeface="Arial"/>
                <a:cs typeface="Arial"/>
              </a:rPr>
              <a:t>ith</a:t>
            </a:r>
            <a:r>
              <a:rPr sz="1800" spc="3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rs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-4" dirty="0">
                <a:latin typeface="Arial"/>
                <a:cs typeface="Arial"/>
              </a:rPr>
              <a:t>an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si</a:t>
            </a:r>
            <a:r>
              <a:rPr sz="1800" spc="-4" dirty="0">
                <a:latin typeface="Arial"/>
                <a:cs typeface="Arial"/>
              </a:rPr>
              <a:t>z</a:t>
            </a:r>
            <a:r>
              <a:rPr sz="1800" spc="0" dirty="0">
                <a:latin typeface="Arial"/>
                <a:cs typeface="Arial"/>
              </a:rPr>
              <a:t>i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n h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lp 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2002464"/>
            <a:ext cx="26346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comm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cate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the ins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g</a:t>
            </a:r>
            <a:r>
              <a:rPr sz="1800" spc="-9" dirty="0">
                <a:latin typeface="Arial"/>
                <a:cs typeface="Arial"/>
              </a:rPr>
              <a:t>h</a:t>
            </a:r>
            <a:r>
              <a:rPr sz="1800" spc="0" dirty="0">
                <a:latin typeface="Arial"/>
                <a:cs typeface="Arial"/>
              </a:rPr>
              <a:t>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2927" y="2002464"/>
            <a:ext cx="2375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in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5014" y="2002464"/>
            <a:ext cx="5002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o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2506" y="2002464"/>
            <a:ext cx="5034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9770" y="2002464"/>
            <a:ext cx="4400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4854" y="2002464"/>
            <a:ext cx="26197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im</a:t>
            </a:r>
            <a:r>
              <a:rPr sz="1800" spc="-4" dirty="0">
                <a:latin typeface="Arial"/>
                <a:cs typeface="Arial"/>
              </a:rPr>
              <a:t>p</a:t>
            </a:r>
            <a:r>
              <a:rPr sz="1800" spc="0" dirty="0">
                <a:latin typeface="Arial"/>
                <a:cs typeface="Arial"/>
              </a:rPr>
              <a:t>rove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us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r e</a:t>
            </a:r>
            <a:r>
              <a:rPr sz="1800" spc="-14" dirty="0">
                <a:latin typeface="Arial"/>
                <a:cs typeface="Arial"/>
              </a:rPr>
              <a:t>x</a:t>
            </a:r>
            <a:r>
              <a:rPr sz="1800" spc="0" dirty="0">
                <a:latin typeface="Arial"/>
                <a:cs typeface="Arial"/>
              </a:rPr>
              <a:t>p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ri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nc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2651441"/>
            <a:ext cx="49213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Hue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5361" y="2651441"/>
            <a:ext cx="11898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tur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6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34238" y="2586990"/>
            <a:ext cx="4191000" cy="2739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659503" y="2590800"/>
            <a:ext cx="4250308" cy="2784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715" y="921605"/>
            <a:ext cx="23345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Hues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-</a:t>
            </a:r>
            <a:r>
              <a:rPr sz="1600" spc="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</a:t>
            </a:r>
            <a:r>
              <a:rPr sz="1600" spc="-3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bands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1518340"/>
            <a:ext cx="75863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H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es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can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be us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to cre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te b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s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of co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trasti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co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ors.</a:t>
            </a:r>
            <a:r>
              <a:rPr sz="1800" spc="-8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4" dirty="0">
                <a:latin typeface="Arial"/>
                <a:cs typeface="Arial"/>
              </a:rPr>
              <a:t>p</a:t>
            </a:r>
            <a:r>
              <a:rPr sz="1800" spc="0" dirty="0">
                <a:latin typeface="Arial"/>
                <a:cs typeface="Arial"/>
              </a:rPr>
              <a:t>p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y the b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i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5089" y="1518340"/>
            <a:ext cx="3138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792660"/>
            <a:ext cx="9985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attri</a:t>
            </a:r>
            <a:r>
              <a:rPr sz="1800" spc="-4" dirty="0">
                <a:latin typeface="Arial"/>
                <a:cs typeface="Arial"/>
              </a:rPr>
              <a:t>b</a:t>
            </a:r>
            <a:r>
              <a:rPr sz="1800" spc="0" dirty="0">
                <a:latin typeface="Arial"/>
                <a:cs typeface="Arial"/>
              </a:rPr>
              <a:t>ut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4551" y="1792660"/>
            <a:ext cx="25102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9439" y="1792660"/>
            <a:ext cx="9338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vis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ize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9214" y="1792660"/>
            <a:ext cx="6942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tre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ds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7359" y="1792660"/>
            <a:ext cx="44030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nd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2214" y="1792660"/>
            <a:ext cx="8323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i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si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hts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0033" y="1792660"/>
            <a:ext cx="12141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for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attri</a:t>
            </a:r>
            <a:r>
              <a:rPr sz="1800" spc="-4" dirty="0">
                <a:latin typeface="Arial"/>
                <a:cs typeface="Arial"/>
              </a:rPr>
              <a:t>b</a:t>
            </a:r>
            <a:r>
              <a:rPr sz="1800" spc="0" dirty="0">
                <a:latin typeface="Arial"/>
                <a:cs typeface="Arial"/>
              </a:rPr>
              <a:t>ute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09157" y="1792660"/>
            <a:ext cx="104838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em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nts.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196" y="5862705"/>
            <a:ext cx="663559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sing</a:t>
            </a:r>
            <a:r>
              <a:rPr sz="1800" b="1" spc="-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col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to 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se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contra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be</a:t>
            </a:r>
            <a:r>
              <a:rPr sz="1800" b="1" spc="-1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800" b="1" spc="3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-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att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utes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8654" y="5862705"/>
            <a:ext cx="11128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ents.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7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18325" y="2598547"/>
            <a:ext cx="3944492" cy="2590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781169" y="2590927"/>
            <a:ext cx="3944492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715" y="921605"/>
            <a:ext cx="30687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Sat</a:t>
            </a:r>
            <a:r>
              <a:rPr sz="1600" spc="4" dirty="0">
                <a:latin typeface="Arial"/>
                <a:cs typeface="Arial"/>
              </a:rPr>
              <a:t>u</a:t>
            </a:r>
            <a:r>
              <a:rPr sz="1600" spc="0" dirty="0">
                <a:latin typeface="Arial"/>
                <a:cs typeface="Arial"/>
              </a:rPr>
              <a:t>ration</a:t>
            </a:r>
            <a:r>
              <a:rPr sz="1600" spc="-5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-</a:t>
            </a:r>
            <a:r>
              <a:rPr sz="1600" spc="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</a:t>
            </a:r>
            <a:r>
              <a:rPr sz="1600" spc="-3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g</a:t>
            </a:r>
            <a:r>
              <a:rPr sz="1600" spc="-4" dirty="0">
                <a:latin typeface="Arial"/>
                <a:cs typeface="Arial"/>
              </a:rPr>
              <a:t>r</a:t>
            </a:r>
            <a:r>
              <a:rPr sz="1600" spc="0" dirty="0">
                <a:latin typeface="Arial"/>
                <a:cs typeface="Arial"/>
              </a:rPr>
              <a:t>ad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ents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518340"/>
            <a:ext cx="78688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S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tur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tion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can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be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us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d to vis</a:t>
            </a:r>
            <a:r>
              <a:rPr sz="1800" spc="-4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ize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tio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al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q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titative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ta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(metrics).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Use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1792660"/>
            <a:ext cx="11768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the metrics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2858" y="1792660"/>
            <a:ext cx="25102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7747" y="1792660"/>
            <a:ext cx="5532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c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4846" y="1792660"/>
            <a:ext cx="13014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visu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zati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4267" y="1792660"/>
            <a:ext cx="9848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em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4562" y="1792660"/>
            <a:ext cx="165623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by an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4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tio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al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712" y="1792660"/>
            <a:ext cx="10102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me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sur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531" y="5862705"/>
            <a:ext cx="21543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 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atur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429" y="5862705"/>
            <a:ext cx="60853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for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lo</a:t>
            </a:r>
            <a:r>
              <a:rPr sz="1800" b="1" spc="3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er</a:t>
            </a:r>
            <a:r>
              <a:rPr sz="1800" b="1" spc="-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-3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alue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,</a:t>
            </a:r>
            <a:r>
              <a:rPr sz="1800" b="1" spc="4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and 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m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ore 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atur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for 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her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-3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alue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8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24129" y="2133600"/>
            <a:ext cx="3132708" cy="3070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373880" y="1334897"/>
            <a:ext cx="3810000" cy="500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715" y="921605"/>
            <a:ext cx="29356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right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numb</a:t>
            </a:r>
            <a:r>
              <a:rPr sz="1600" spc="4" dirty="0">
                <a:latin typeface="Arial"/>
                <a:cs typeface="Arial"/>
              </a:rPr>
              <a:t>e</a:t>
            </a:r>
            <a:r>
              <a:rPr sz="1600" spc="0" dirty="0">
                <a:latin typeface="Arial"/>
                <a:cs typeface="Arial"/>
              </a:rPr>
              <a:t>r</a:t>
            </a:r>
            <a:r>
              <a:rPr sz="1600" spc="-4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121" y="1408700"/>
            <a:ext cx="53085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7115" y="1408700"/>
            <a:ext cx="80215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0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000" b="1" spc="3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833" y="1408700"/>
            <a:ext cx="67159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Than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8606" y="1408700"/>
            <a:ext cx="20508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6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9848" y="1408700"/>
            <a:ext cx="86960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Colors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2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9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13715" y="392499"/>
            <a:ext cx="400909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Need</a:t>
            </a:r>
            <a:r>
              <a:rPr sz="2200" spc="-5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for</a:t>
            </a:r>
            <a:r>
              <a:rPr sz="2200" spc="-10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3715" y="921605"/>
            <a:ext cx="245689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hy</a:t>
            </a:r>
            <a:r>
              <a:rPr sz="1600" spc="-26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do</a:t>
            </a:r>
            <a:r>
              <a:rPr sz="1600" spc="-7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1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600" spc="-10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vis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ua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li</a:t>
            </a: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z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600" spc="-81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data?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540" y="2606466"/>
            <a:ext cx="2237946" cy="8075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309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“The</a:t>
            </a:r>
            <a:r>
              <a:rPr sz="2800" spc="-37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p</a:t>
            </a:r>
            <a:r>
              <a:rPr sz="2800" spc="9" dirty="0">
                <a:latin typeface="Arial"/>
                <a:cs typeface="Arial"/>
              </a:rPr>
              <a:t>u</a:t>
            </a:r>
            <a:r>
              <a:rPr sz="2800" spc="0" dirty="0">
                <a:latin typeface="Arial"/>
                <a:cs typeface="Arial"/>
              </a:rPr>
              <a:t>r</a:t>
            </a:r>
            <a:r>
              <a:rPr sz="2800" spc="9" dirty="0">
                <a:latin typeface="Arial"/>
                <a:cs typeface="Arial"/>
              </a:rPr>
              <a:t>p</a:t>
            </a:r>
            <a:r>
              <a:rPr sz="2800" spc="0" dirty="0">
                <a:latin typeface="Arial"/>
                <a:cs typeface="Arial"/>
              </a:rPr>
              <a:t>o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800" spc="0" dirty="0">
                <a:latin typeface="Arial"/>
                <a:cs typeface="Arial"/>
              </a:rPr>
              <a:t>vi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ua</a:t>
            </a:r>
            <a:r>
              <a:rPr sz="2800" spc="9" dirty="0">
                <a:latin typeface="Arial"/>
                <a:cs typeface="Arial"/>
              </a:rPr>
              <a:t>l</a:t>
            </a:r>
            <a:r>
              <a:rPr sz="2800" spc="0" dirty="0">
                <a:latin typeface="Arial"/>
                <a:cs typeface="Arial"/>
              </a:rPr>
              <a:t>iz</a:t>
            </a:r>
            <a:r>
              <a:rPr sz="2800" spc="9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ti</a:t>
            </a:r>
            <a:r>
              <a:rPr sz="2800" spc="4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n</a:t>
            </a:r>
            <a:r>
              <a:rPr sz="2800" spc="-97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-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0669" y="2606466"/>
            <a:ext cx="320418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9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f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9" dirty="0">
                <a:latin typeface="Arial"/>
                <a:cs typeface="Arial"/>
              </a:rPr>
              <a:t>d</a:t>
            </a:r>
            <a:r>
              <a:rPr sz="2800" spc="0" dirty="0">
                <a:latin typeface="Arial"/>
                <a:cs typeface="Arial"/>
              </a:rPr>
              <a:t>ata</a:t>
            </a:r>
            <a:r>
              <a:rPr sz="2800" spc="-54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v</a:t>
            </a:r>
            <a:r>
              <a:rPr sz="2800" spc="4" dirty="0">
                <a:latin typeface="Arial"/>
                <a:cs typeface="Arial"/>
              </a:rPr>
              <a:t>i</a:t>
            </a:r>
            <a:r>
              <a:rPr sz="2800" spc="0" dirty="0">
                <a:latin typeface="Arial"/>
                <a:cs typeface="Arial"/>
              </a:rPr>
              <a:t>s</a:t>
            </a:r>
            <a:r>
              <a:rPr sz="2800" spc="9" dirty="0">
                <a:latin typeface="Arial"/>
                <a:cs typeface="Arial"/>
              </a:rPr>
              <a:t>u</a:t>
            </a:r>
            <a:r>
              <a:rPr sz="2800" spc="0" dirty="0">
                <a:latin typeface="Arial"/>
                <a:cs typeface="Arial"/>
              </a:rPr>
              <a:t>a</a:t>
            </a:r>
            <a:r>
              <a:rPr sz="2800" spc="4" dirty="0">
                <a:latin typeface="Arial"/>
                <a:cs typeface="Arial"/>
              </a:rPr>
              <a:t>l</a:t>
            </a:r>
            <a:r>
              <a:rPr sz="2800" spc="0" dirty="0">
                <a:latin typeface="Arial"/>
                <a:cs typeface="Arial"/>
              </a:rPr>
              <a:t>i</a:t>
            </a:r>
            <a:r>
              <a:rPr sz="2800" spc="4" dirty="0">
                <a:latin typeface="Arial"/>
                <a:cs typeface="Arial"/>
              </a:rPr>
              <a:t>z</a:t>
            </a:r>
            <a:r>
              <a:rPr sz="2800" spc="0" dirty="0">
                <a:latin typeface="Arial"/>
                <a:cs typeface="Arial"/>
              </a:rPr>
              <a:t>at</a:t>
            </a:r>
            <a:r>
              <a:rPr sz="2800" spc="9" dirty="0">
                <a:latin typeface="Arial"/>
                <a:cs typeface="Arial"/>
              </a:rPr>
              <a:t>i</a:t>
            </a:r>
            <a:r>
              <a:rPr sz="2800" spc="0" dirty="0">
                <a:latin typeface="Arial"/>
                <a:cs typeface="Arial"/>
              </a:rPr>
              <a:t>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2205" y="2606466"/>
            <a:ext cx="174010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–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a</a:t>
            </a:r>
            <a:r>
              <a:rPr sz="2800" spc="9" dirty="0">
                <a:latin typeface="Arial"/>
                <a:cs typeface="Arial"/>
              </a:rPr>
              <a:t>n</a:t>
            </a:r>
            <a:r>
              <a:rPr sz="2800" spc="0" dirty="0">
                <a:latin typeface="Arial"/>
                <a:cs typeface="Arial"/>
              </a:rPr>
              <a:t>y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da</a:t>
            </a:r>
            <a:r>
              <a:rPr sz="2800" spc="9" dirty="0">
                <a:latin typeface="Arial"/>
                <a:cs typeface="Arial"/>
              </a:rPr>
              <a:t>t</a:t>
            </a:r>
            <a:r>
              <a:rPr sz="2800" spc="0" dirty="0">
                <a:latin typeface="Arial"/>
                <a:cs typeface="Arial"/>
              </a:rPr>
              <a:t>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2219" y="3033193"/>
            <a:ext cx="462210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to ill</a:t>
            </a:r>
            <a:r>
              <a:rPr sz="2800" spc="4" dirty="0">
                <a:latin typeface="Arial"/>
                <a:cs typeface="Arial"/>
              </a:rPr>
              <a:t>u</a:t>
            </a:r>
            <a:r>
              <a:rPr sz="2800" spc="0" dirty="0">
                <a:latin typeface="Arial"/>
                <a:cs typeface="Arial"/>
              </a:rPr>
              <a:t>min</a:t>
            </a:r>
            <a:r>
              <a:rPr sz="2800" spc="9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te</a:t>
            </a:r>
            <a:r>
              <a:rPr sz="2800" spc="-74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da</a:t>
            </a:r>
            <a:r>
              <a:rPr sz="2800" spc="9" dirty="0">
                <a:latin typeface="Arial"/>
                <a:cs typeface="Arial"/>
              </a:rPr>
              <a:t>t</a:t>
            </a:r>
            <a:r>
              <a:rPr sz="2800" spc="0" dirty="0">
                <a:latin typeface="Arial"/>
                <a:cs typeface="Arial"/>
              </a:rPr>
              <a:t>a.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319" dirty="0">
                <a:latin typeface="Arial"/>
                <a:cs typeface="Arial"/>
              </a:rPr>
              <a:t>T</a:t>
            </a:r>
            <a:r>
              <a:rPr sz="2800" spc="0" dirty="0">
                <a:latin typeface="Arial"/>
                <a:cs typeface="Arial"/>
              </a:rPr>
              <a:t>o s</a:t>
            </a:r>
            <a:r>
              <a:rPr sz="2800" spc="4" dirty="0">
                <a:latin typeface="Arial"/>
                <a:cs typeface="Arial"/>
              </a:rPr>
              <a:t>h</a:t>
            </a:r>
            <a:r>
              <a:rPr sz="2800" spc="0" dirty="0">
                <a:latin typeface="Arial"/>
                <a:cs typeface="Arial"/>
              </a:rPr>
              <a:t>ow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3460160"/>
            <a:ext cx="708320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p</a:t>
            </a:r>
            <a:r>
              <a:rPr sz="2800" spc="9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tt</a:t>
            </a:r>
            <a:r>
              <a:rPr sz="2800" spc="9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r</a:t>
            </a:r>
            <a:r>
              <a:rPr sz="2800" spc="9" dirty="0">
                <a:latin typeface="Arial"/>
                <a:cs typeface="Arial"/>
              </a:rPr>
              <a:t>n</a:t>
            </a:r>
            <a:r>
              <a:rPr sz="2800" spc="0" dirty="0">
                <a:latin typeface="Arial"/>
                <a:cs typeface="Arial"/>
              </a:rPr>
              <a:t>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and</a:t>
            </a:r>
            <a:r>
              <a:rPr sz="2800" spc="-21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r</a:t>
            </a:r>
            <a:r>
              <a:rPr sz="2800" spc="9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l</a:t>
            </a:r>
            <a:r>
              <a:rPr sz="2800" spc="4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ti</a:t>
            </a:r>
            <a:r>
              <a:rPr sz="2800" spc="9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n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h</a:t>
            </a:r>
            <a:r>
              <a:rPr sz="2800" spc="4" dirty="0">
                <a:latin typeface="Arial"/>
                <a:cs typeface="Arial"/>
              </a:rPr>
              <a:t>i</a:t>
            </a:r>
            <a:r>
              <a:rPr sz="2800" spc="0" dirty="0">
                <a:latin typeface="Arial"/>
                <a:cs typeface="Arial"/>
              </a:rPr>
              <a:t>ps</a:t>
            </a:r>
            <a:r>
              <a:rPr sz="2800" spc="-147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t</a:t>
            </a:r>
            <a:r>
              <a:rPr sz="2800" spc="9" dirty="0">
                <a:latin typeface="Arial"/>
                <a:cs typeface="Arial"/>
              </a:rPr>
              <a:t>h</a:t>
            </a:r>
            <a:r>
              <a:rPr sz="2800" spc="0" dirty="0">
                <a:latin typeface="Arial"/>
                <a:cs typeface="Arial"/>
              </a:rPr>
              <a:t>at</a:t>
            </a:r>
            <a:r>
              <a:rPr sz="2800" spc="-46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a</a:t>
            </a:r>
            <a:r>
              <a:rPr sz="2800" spc="4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9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th</a:t>
            </a:r>
            <a:r>
              <a:rPr sz="2800" spc="9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rwi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3886880"/>
            <a:ext cx="114642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h</a:t>
            </a:r>
            <a:r>
              <a:rPr sz="2800" spc="4" dirty="0">
                <a:latin typeface="Arial"/>
                <a:cs typeface="Arial"/>
              </a:rPr>
              <a:t>i</a:t>
            </a:r>
            <a:r>
              <a:rPr sz="2800" spc="0" dirty="0">
                <a:latin typeface="Arial"/>
                <a:cs typeface="Arial"/>
              </a:rPr>
              <a:t>d</a:t>
            </a:r>
            <a:r>
              <a:rPr sz="2800" spc="9" dirty="0">
                <a:latin typeface="Arial"/>
                <a:cs typeface="Arial"/>
              </a:rPr>
              <a:t>d</a:t>
            </a:r>
            <a:r>
              <a:rPr sz="2800" spc="0" dirty="0">
                <a:latin typeface="Arial"/>
                <a:cs typeface="Arial"/>
              </a:rPr>
              <a:t>en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3502" y="3886880"/>
            <a:ext cx="35492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in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9190" y="3886880"/>
            <a:ext cx="47352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4188" y="3886880"/>
            <a:ext cx="5375789" cy="6304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im</a:t>
            </a:r>
            <a:r>
              <a:rPr sz="2800" spc="9" dirty="0">
                <a:latin typeface="Arial"/>
                <a:cs typeface="Arial"/>
              </a:rPr>
              <a:t>p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9" dirty="0">
                <a:latin typeface="Arial"/>
                <a:cs typeface="Arial"/>
              </a:rPr>
              <a:t>n</a:t>
            </a:r>
            <a:r>
              <a:rPr sz="2800" spc="0" dirty="0">
                <a:latin typeface="Arial"/>
                <a:cs typeface="Arial"/>
              </a:rPr>
              <a:t>et</a:t>
            </a:r>
            <a:r>
              <a:rPr sz="2800" spc="9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a</a:t>
            </a:r>
            <a:r>
              <a:rPr sz="2800" spc="9" dirty="0">
                <a:latin typeface="Arial"/>
                <a:cs typeface="Arial"/>
              </a:rPr>
              <a:t>b</a:t>
            </a:r>
            <a:r>
              <a:rPr sz="2800" spc="0" dirty="0">
                <a:latin typeface="Arial"/>
                <a:cs typeface="Arial"/>
              </a:rPr>
              <a:t>le</a:t>
            </a:r>
            <a:r>
              <a:rPr sz="2800" spc="-141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ma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s</a:t>
            </a:r>
            <a:r>
              <a:rPr sz="2800" spc="-66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of</a:t>
            </a:r>
            <a:r>
              <a:rPr sz="2800" spc="-13" dirty="0">
                <a:latin typeface="Arial"/>
                <a:cs typeface="Arial"/>
              </a:rPr>
              <a:t> </a:t>
            </a:r>
            <a:r>
              <a:rPr sz="2800" spc="0" dirty="0">
                <a:latin typeface="Arial"/>
                <a:cs typeface="Arial"/>
              </a:rPr>
              <a:t>n</a:t>
            </a:r>
            <a:r>
              <a:rPr sz="2800" spc="9" dirty="0">
                <a:latin typeface="Arial"/>
                <a:cs typeface="Arial"/>
              </a:rPr>
              <a:t>u</a:t>
            </a:r>
            <a:r>
              <a:rPr sz="2800" spc="0" dirty="0">
                <a:latin typeface="Arial"/>
                <a:cs typeface="Arial"/>
              </a:rPr>
              <a:t>mb</a:t>
            </a:r>
            <a:r>
              <a:rPr sz="2800" spc="9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r</a:t>
            </a:r>
            <a:r>
              <a:rPr sz="2800" spc="9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”</a:t>
            </a:r>
            <a:endParaRPr sz="2800" dirty="0">
              <a:latin typeface="Arial"/>
              <a:cs typeface="Arial"/>
            </a:endParaRPr>
          </a:p>
          <a:p>
            <a:pPr marL="1360014">
              <a:lnSpc>
                <a:spcPct val="95825"/>
              </a:lnSpc>
            </a:pPr>
            <a:r>
              <a:rPr sz="1400" spc="0" dirty="0">
                <a:latin typeface="Arial"/>
                <a:cs typeface="Arial"/>
              </a:rPr>
              <a:t>-</a:t>
            </a:r>
            <a:r>
              <a:rPr sz="1600" spc="0" dirty="0">
                <a:latin typeface="Arial"/>
                <a:cs typeface="Arial"/>
              </a:rPr>
              <a:t>Robert</a:t>
            </a:r>
            <a:r>
              <a:rPr sz="1600" spc="-3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9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m</a:t>
            </a:r>
            <a:r>
              <a:rPr sz="1600" spc="4" dirty="0">
                <a:latin typeface="Arial"/>
                <a:cs typeface="Arial"/>
              </a:rPr>
              <a:t>m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n</a:t>
            </a:r>
            <a:r>
              <a:rPr sz="1600" spc="0" dirty="0">
                <a:latin typeface="Arial"/>
                <a:cs typeface="Arial"/>
              </a:rPr>
              <a:t>,</a:t>
            </a:r>
            <a:r>
              <a:rPr sz="1600" spc="-43" dirty="0">
                <a:latin typeface="Arial"/>
                <a:cs typeface="Arial"/>
              </a:rPr>
              <a:t> </a:t>
            </a:r>
            <a:r>
              <a:rPr sz="1600" spc="-4" dirty="0">
                <a:latin typeface="Arial"/>
                <a:cs typeface="Arial"/>
              </a:rPr>
              <a:t>O</a:t>
            </a:r>
            <a:r>
              <a:rPr sz="1600" spc="0" dirty="0">
                <a:latin typeface="Arial"/>
                <a:cs typeface="Arial"/>
              </a:rPr>
              <a:t>pen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-6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Conferen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7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2014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3  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28600" y="2057400"/>
            <a:ext cx="3646678" cy="3208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875278" y="2383663"/>
            <a:ext cx="5179949" cy="28714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715" y="921605"/>
            <a:ext cx="36087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ors</a:t>
            </a:r>
            <a:r>
              <a:rPr sz="1600" spc="-4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to</a:t>
            </a:r>
            <a:r>
              <a:rPr sz="1600" spc="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emph</a:t>
            </a:r>
            <a:r>
              <a:rPr sz="1600" spc="4" dirty="0">
                <a:latin typeface="Arial"/>
                <a:cs typeface="Arial"/>
              </a:rPr>
              <a:t>asiz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8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and</a:t>
            </a:r>
            <a:r>
              <a:rPr sz="1600" spc="-2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ontrast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572" y="1420892"/>
            <a:ext cx="53085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9566" y="1420892"/>
            <a:ext cx="125136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Opposing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5309" y="1420892"/>
            <a:ext cx="86960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Colors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0053" y="1420892"/>
            <a:ext cx="40283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for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8538" y="1420892"/>
            <a:ext cx="168988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Comparisons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52400" y="2057400"/>
            <a:ext cx="3886200" cy="316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196080" y="2590800"/>
            <a:ext cx="4658868" cy="2409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13715" y="392499"/>
            <a:ext cx="2691049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r>
              <a:rPr sz="2200" spc="-4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715" y="921605"/>
            <a:ext cx="36087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ors</a:t>
            </a:r>
            <a:r>
              <a:rPr sz="1600" spc="-4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to</a:t>
            </a:r>
            <a:r>
              <a:rPr sz="1600" spc="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emph</a:t>
            </a:r>
            <a:r>
              <a:rPr sz="1600" spc="4" dirty="0">
                <a:latin typeface="Arial"/>
                <a:cs typeface="Arial"/>
              </a:rPr>
              <a:t>asiz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8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and</a:t>
            </a:r>
            <a:r>
              <a:rPr sz="1600" spc="-2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ontrast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685" y="1413018"/>
            <a:ext cx="53085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7679" y="1413018"/>
            <a:ext cx="125136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Opposing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3421" y="1413018"/>
            <a:ext cx="62909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Cool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9691" y="1413018"/>
            <a:ext cx="86883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</a:t>
            </a:r>
            <a:r>
              <a:rPr sz="2000" b="1" spc="-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ors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3672" y="1413018"/>
            <a:ext cx="40283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for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0630" y="1413018"/>
            <a:ext cx="176114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ckgrounds,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6661" y="1413018"/>
            <a:ext cx="76194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69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arm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1712" y="1413018"/>
            <a:ext cx="86960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Colors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6456" y="1413018"/>
            <a:ext cx="40283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for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4942" y="1413018"/>
            <a:ext cx="6156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000" b="1" spc="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000" b="1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1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65808" y="971135"/>
            <a:ext cx="3441232" cy="3470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0431">
              <a:lnSpc>
                <a:spcPts val="1630"/>
              </a:lnSpc>
              <a:spcBef>
                <a:spcPts val="81"/>
              </a:spcBef>
            </a:pPr>
            <a:r>
              <a:rPr sz="1600" spc="0" dirty="0">
                <a:latin typeface="Arial"/>
                <a:cs typeface="Arial"/>
              </a:rPr>
              <a:t>Co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or</a:t>
            </a:r>
            <a:r>
              <a:rPr sz="1600" spc="-38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B</a:t>
            </a:r>
            <a:r>
              <a:rPr sz="1600" spc="9" dirty="0">
                <a:latin typeface="Arial"/>
                <a:cs typeface="Arial"/>
              </a:rPr>
              <a:t>l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ndne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</a:t>
            </a:r>
            <a:r>
              <a:rPr sz="1600" spc="-19" dirty="0">
                <a:latin typeface="Arial"/>
                <a:cs typeface="Arial"/>
              </a:rPr>
              <a:t>f</a:t>
            </a:r>
            <a:r>
              <a:rPr sz="1600" spc="0" dirty="0">
                <a:latin typeface="Arial"/>
                <a:cs typeface="Arial"/>
              </a:rPr>
              <a:t>fe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ts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1</a:t>
            </a:r>
            <a:r>
              <a:rPr sz="1600" spc="14" dirty="0">
                <a:latin typeface="Arial"/>
                <a:cs typeface="Arial"/>
              </a:rPr>
              <a:t>0</a:t>
            </a:r>
            <a:r>
              <a:rPr sz="1600" spc="-4" dirty="0">
                <a:latin typeface="Arial"/>
                <a:cs typeface="Arial"/>
              </a:rPr>
              <a:t>-</a:t>
            </a:r>
            <a:r>
              <a:rPr sz="1600" spc="0" dirty="0">
                <a:latin typeface="Arial"/>
                <a:cs typeface="Arial"/>
              </a:rPr>
              <a:t>18%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of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-83588" y="1186526"/>
            <a:ext cx="3392551" cy="3392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146550" y="1131824"/>
            <a:ext cx="3226054" cy="3226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905000" y="3037573"/>
            <a:ext cx="3324225" cy="3324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886704" y="3015627"/>
            <a:ext cx="3368167" cy="3368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13715" y="392499"/>
            <a:ext cx="73434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Col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9751" y="392499"/>
            <a:ext cx="53242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3311" y="392499"/>
            <a:ext cx="140145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rmatti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9004" y="958435"/>
            <a:ext cx="18514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Ma</a:t>
            </a:r>
            <a:r>
              <a:rPr sz="1600" spc="9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3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P</a:t>
            </a:r>
            <a:r>
              <a:rPr sz="1600" spc="4" dirty="0">
                <a:latin typeface="Arial"/>
                <a:cs typeface="Arial"/>
              </a:rPr>
              <a:t>o</a:t>
            </a:r>
            <a:r>
              <a:rPr sz="1600" spc="0" dirty="0">
                <a:latin typeface="Arial"/>
                <a:cs typeface="Arial"/>
              </a:rPr>
              <a:t>pu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8651" y="1295241"/>
            <a:ext cx="53815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-4" dirty="0">
                <a:solidFill>
                  <a:srgbClr val="747676"/>
                </a:solidFill>
                <a:latin typeface="Arial"/>
                <a:cs typeface="Arial"/>
              </a:rPr>
              <a:t>12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5539" y="1295241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>
                <a:solidFill>
                  <a:srgbClr val="747676"/>
                </a:solidFill>
                <a:latin typeface="Arial"/>
                <a:cs typeface="Arial"/>
              </a:rPr>
              <a:t>6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398" y="5536921"/>
            <a:ext cx="31289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>
                <a:solidFill>
                  <a:srgbClr val="747676"/>
                </a:solidFill>
                <a:latin typeface="Arial"/>
                <a:cs typeface="Arial"/>
              </a:rPr>
              <a:t>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77509" y="5562162"/>
            <a:ext cx="538229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-4" dirty="0">
                <a:solidFill>
                  <a:srgbClr val="747676"/>
                </a:solidFill>
                <a:latin typeface="Arial"/>
                <a:cs typeface="Arial"/>
              </a:rPr>
              <a:t>4</a:t>
            </a:r>
            <a:r>
              <a:rPr sz="3200" b="1" spc="0" dirty="0">
                <a:solidFill>
                  <a:srgbClr val="747676"/>
                </a:solidFill>
                <a:latin typeface="Arial"/>
                <a:cs typeface="Arial"/>
              </a:rPr>
              <a:t>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2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Sh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pes</a:t>
            </a:r>
            <a:r>
              <a:rPr sz="2400" b="1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3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581400" y="3980421"/>
            <a:ext cx="5306695" cy="2263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581400" y="1419352"/>
            <a:ext cx="5306695" cy="2263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72744" y="1810207"/>
            <a:ext cx="696620" cy="631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59765" y="3281933"/>
            <a:ext cx="522579" cy="41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25564" y="4711306"/>
            <a:ext cx="656767" cy="359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994154" y="3170745"/>
            <a:ext cx="695299" cy="6415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66341" y="1817382"/>
            <a:ext cx="775398" cy="617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19910" y="4379658"/>
            <a:ext cx="1068298" cy="10224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13715" y="392499"/>
            <a:ext cx="245845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Sha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p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es</a:t>
            </a:r>
            <a:r>
              <a:rPr sz="2200" spc="-6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3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715" y="921605"/>
            <a:ext cx="30617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right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hapes</a:t>
            </a:r>
            <a:r>
              <a:rPr sz="1600" spc="-5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for</a:t>
            </a:r>
            <a:r>
              <a:rPr sz="1600" spc="1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our</a:t>
            </a:r>
            <a:r>
              <a:rPr sz="1600" spc="-1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ghts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1982" y="2570774"/>
            <a:ext cx="4474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10" y="2612176"/>
            <a:ext cx="54855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ir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8570" y="3892336"/>
            <a:ext cx="65571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qu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264" y="3909488"/>
            <a:ext cx="40620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2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1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ck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966" y="5425868"/>
            <a:ext cx="34904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ar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6244" y="5463993"/>
            <a:ext cx="32028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>
                <a:solidFill>
                  <a:srgbClr val="747676"/>
                </a:solidFill>
                <a:latin typeface="Arial"/>
                <a:cs typeface="Arial"/>
              </a:rPr>
              <a:t>Pie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4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62000" y="2438400"/>
            <a:ext cx="7620000" cy="3126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62000" y="2438400"/>
            <a:ext cx="7622285" cy="3126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62000" y="2438400"/>
            <a:ext cx="7622285" cy="3139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413715" y="392499"/>
            <a:ext cx="245845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Sha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p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es</a:t>
            </a:r>
            <a:r>
              <a:rPr sz="2200" spc="-64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-3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3715" y="921605"/>
            <a:ext cx="29324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Labe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-5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add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funda</a:t>
            </a:r>
            <a:r>
              <a:rPr sz="1600" spc="4" dirty="0">
                <a:latin typeface="Arial"/>
                <a:cs typeface="Arial"/>
              </a:rPr>
              <a:t>m</a:t>
            </a:r>
            <a:r>
              <a:rPr sz="1600" spc="0" dirty="0">
                <a:latin typeface="Arial"/>
                <a:cs typeface="Arial"/>
              </a:rPr>
              <a:t>ental</a:t>
            </a:r>
            <a:r>
              <a:rPr sz="1600" spc="-83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ontext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1585777"/>
            <a:ext cx="459079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>
                <a:latin typeface="Arial"/>
                <a:cs typeface="Arial"/>
              </a:rPr>
              <a:t>C</a:t>
            </a:r>
            <a:r>
              <a:rPr sz="1800" spc="0" dirty="0">
                <a:latin typeface="Arial"/>
                <a:cs typeface="Arial"/>
              </a:rPr>
              <a:t>o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te</a:t>
            </a:r>
            <a:r>
              <a:rPr sz="1800" spc="-14" dirty="0">
                <a:latin typeface="Arial"/>
                <a:cs typeface="Arial"/>
              </a:rPr>
              <a:t>x</a:t>
            </a:r>
            <a:r>
              <a:rPr sz="1800" spc="0" dirty="0">
                <a:latin typeface="Arial"/>
                <a:cs typeface="Arial"/>
              </a:rPr>
              <a:t>t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is im</a:t>
            </a:r>
            <a:r>
              <a:rPr sz="1800" spc="-4" dirty="0">
                <a:latin typeface="Arial"/>
                <a:cs typeface="Arial"/>
              </a:rPr>
              <a:t>p</a:t>
            </a:r>
            <a:r>
              <a:rPr sz="1800" spc="0" dirty="0">
                <a:latin typeface="Arial"/>
                <a:cs typeface="Arial"/>
              </a:rPr>
              <a:t>ort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nt</a:t>
            </a:r>
            <a:r>
              <a:rPr sz="1800" spc="1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-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l</a:t>
            </a:r>
            <a:r>
              <a:rPr sz="1800" spc="-39" dirty="0">
                <a:latin typeface="Arial"/>
                <a:cs typeface="Arial"/>
              </a:rPr>
              <a:t>w</a:t>
            </a:r>
            <a:r>
              <a:rPr sz="1800" spc="4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s</a:t>
            </a:r>
            <a:r>
              <a:rPr sz="1800" spc="6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b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o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r</a:t>
            </a:r>
            <a:r>
              <a:rPr sz="1800" spc="2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14" dirty="0">
                <a:latin typeface="Arial"/>
                <a:cs typeface="Arial"/>
              </a:rPr>
              <a:t>x</a:t>
            </a:r>
            <a:r>
              <a:rPr sz="1800" spc="0" dirty="0"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1860097"/>
            <a:ext cx="61655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b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932" y="1860097"/>
            <a:ext cx="5034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2795" y="1860097"/>
            <a:ext cx="6673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p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i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4650" y="1860097"/>
            <a:ext cx="1739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if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2501" y="1860097"/>
            <a:ext cx="5804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more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6803" y="1860097"/>
            <a:ext cx="79372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c</a:t>
            </a:r>
            <a:r>
              <a:rPr sz="1800" spc="-4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nt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-14" dirty="0">
                <a:latin typeface="Arial"/>
                <a:cs typeface="Arial"/>
              </a:rPr>
              <a:t>x</a:t>
            </a:r>
            <a:r>
              <a:rPr sz="1800" spc="0" dirty="0"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6674" y="1860097"/>
            <a:ext cx="2247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5274" y="1860097"/>
            <a:ext cx="8200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9" dirty="0">
                <a:latin typeface="Arial"/>
                <a:cs typeface="Arial"/>
              </a:rPr>
              <a:t>d</a:t>
            </a:r>
            <a:r>
              <a:rPr sz="1800" spc="0" dirty="0">
                <a:latin typeface="Arial"/>
                <a:cs typeface="Arial"/>
              </a:rPr>
              <a:t>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1206" y="1860097"/>
            <a:ext cx="4398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6062" y="1860097"/>
            <a:ext cx="4252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ou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7201" y="1860097"/>
            <a:ext cx="5530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’</a:t>
            </a:r>
            <a:r>
              <a:rPr sz="1800" spc="0" dirty="0"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66357" y="1860097"/>
            <a:ext cx="9985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too ma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5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534484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534484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534484">
              <a:lnSpc>
                <a:spcPts val="2759"/>
              </a:lnSpc>
              <a:spcBef>
                <a:spcPts val="695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Building</a:t>
            </a:r>
            <a:r>
              <a:rPr sz="2400" b="1" spc="-2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a Das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bo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6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752600" y="1960918"/>
            <a:ext cx="5638800" cy="4116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73623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Bu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7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-1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hb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ard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715" y="921605"/>
            <a:ext cx="30570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hboard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umer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358320"/>
            <a:ext cx="18059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adi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g Gr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39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ity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231" y="2031674"/>
            <a:ext cx="1287500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2979" marR="228447" algn="ctr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Prim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ry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Optic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Area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8014" y="2031674"/>
            <a:ext cx="1237056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3458" marR="261137" algn="ctr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Stro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Fal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ow</a:t>
            </a:r>
            <a:r>
              <a:rPr sz="1800" spc="-8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Area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091" y="5507308"/>
            <a:ext cx="1236883" cy="528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0703" marR="307217" algn="ctr">
              <a:lnSpc>
                <a:spcPts val="1939"/>
              </a:lnSpc>
              <a:spcBef>
                <a:spcPts val="97"/>
              </a:spcBef>
            </a:pPr>
            <a:r>
              <a:rPr sz="1800" spc="-29" dirty="0">
                <a:latin typeface="Arial"/>
                <a:cs typeface="Arial"/>
              </a:rPr>
              <a:t>W</a:t>
            </a: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k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Fa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w</a:t>
            </a:r>
            <a:r>
              <a:rPr sz="1800" spc="-7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9830" y="5507308"/>
            <a:ext cx="905738" cy="528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9"/>
              </a:lnSpc>
              <a:spcBef>
                <a:spcPts val="97"/>
              </a:spcBef>
            </a:pP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erm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endParaRPr sz="1800" dirty="0">
              <a:latin typeface="Arial"/>
              <a:cs typeface="Arial"/>
            </a:endParaRPr>
          </a:p>
          <a:p>
            <a:pPr marL="173332" marR="190368"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Ar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7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676400" y="1952028"/>
            <a:ext cx="5715000" cy="4125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76400" y="1960918"/>
            <a:ext cx="5715000" cy="4116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73623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Bu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7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-1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hb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ard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715" y="921605"/>
            <a:ext cx="30570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hboard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umer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160" y="1367210"/>
            <a:ext cx="18059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latin typeface="Arial"/>
                <a:cs typeface="Arial"/>
              </a:rPr>
              <a:t>R</a:t>
            </a:r>
            <a:r>
              <a:rPr sz="1800" b="1" spc="-9" dirty="0">
                <a:latin typeface="Arial"/>
                <a:cs typeface="Arial"/>
              </a:rPr>
              <a:t>e</a:t>
            </a:r>
            <a:r>
              <a:rPr sz="1800" b="1" spc="0" dirty="0">
                <a:latin typeface="Arial"/>
                <a:cs typeface="Arial"/>
              </a:rPr>
              <a:t>adi</a:t>
            </a:r>
            <a:r>
              <a:rPr sz="1800" b="1" spc="4" dirty="0">
                <a:latin typeface="Arial"/>
                <a:cs typeface="Arial"/>
              </a:rPr>
              <a:t>n</a:t>
            </a:r>
            <a:r>
              <a:rPr sz="1800" b="1" spc="0" dirty="0">
                <a:latin typeface="Arial"/>
                <a:cs typeface="Arial"/>
              </a:rPr>
              <a:t>g Gr</a:t>
            </a:r>
            <a:r>
              <a:rPr sz="1800" b="1" spc="-9" dirty="0">
                <a:latin typeface="Arial"/>
                <a:cs typeface="Arial"/>
              </a:rPr>
              <a:t>a</a:t>
            </a:r>
            <a:r>
              <a:rPr sz="1800" b="1" spc="-39" dirty="0">
                <a:latin typeface="Arial"/>
                <a:cs typeface="Arial"/>
              </a:rPr>
              <a:t>v</a:t>
            </a:r>
            <a:r>
              <a:rPr sz="1800" b="1" spc="0" dirty="0">
                <a:latin typeface="Arial"/>
                <a:cs typeface="Arial"/>
              </a:rPr>
              <a:t>ity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231" y="2031674"/>
            <a:ext cx="1287500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2979" marR="228447" algn="ctr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Prim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ry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Optic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Area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8014" y="2031674"/>
            <a:ext cx="1237056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3458" marR="261137" algn="ctr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Stro</a:t>
            </a:r>
            <a:r>
              <a:rPr sz="1800" spc="-4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g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Fal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ow</a:t>
            </a:r>
            <a:r>
              <a:rPr sz="1800" spc="-8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Area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091" y="5507308"/>
            <a:ext cx="1236883" cy="528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0703" marR="307217" algn="ctr">
              <a:lnSpc>
                <a:spcPts val="1939"/>
              </a:lnSpc>
              <a:spcBef>
                <a:spcPts val="97"/>
              </a:spcBef>
            </a:pPr>
            <a:r>
              <a:rPr sz="1800" spc="-29" dirty="0">
                <a:latin typeface="Arial"/>
                <a:cs typeface="Arial"/>
              </a:rPr>
              <a:t>W</a:t>
            </a:r>
            <a:r>
              <a:rPr sz="1800" spc="0" dirty="0">
                <a:latin typeface="Arial"/>
                <a:cs typeface="Arial"/>
              </a:rPr>
              <a:t>e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k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Fa</a:t>
            </a:r>
            <a:r>
              <a:rPr sz="1800" spc="-4" dirty="0">
                <a:latin typeface="Arial"/>
                <a:cs typeface="Arial"/>
              </a:rPr>
              <a:t>l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w</a:t>
            </a:r>
            <a:r>
              <a:rPr sz="1800" spc="-7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9830" y="5507308"/>
            <a:ext cx="905738" cy="5286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9"/>
              </a:lnSpc>
              <a:spcBef>
                <a:spcPts val="97"/>
              </a:spcBef>
            </a:pP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erm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n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endParaRPr sz="1800" dirty="0">
              <a:latin typeface="Arial"/>
              <a:cs typeface="Arial"/>
            </a:endParaRPr>
          </a:p>
          <a:p>
            <a:pPr marL="173332" marR="190368" algn="ctr">
              <a:lnSpc>
                <a:spcPct val="95825"/>
              </a:lnSpc>
            </a:pPr>
            <a:r>
              <a:rPr sz="1800" spc="0" dirty="0">
                <a:latin typeface="Arial"/>
                <a:cs typeface="Arial"/>
              </a:rPr>
              <a:t>Ar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8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687830" y="1981238"/>
            <a:ext cx="5791200" cy="4117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13715" y="392499"/>
            <a:ext cx="273623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Bu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7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-1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hb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ard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21605"/>
            <a:ext cx="30570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hboard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umer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921" y="1365940"/>
            <a:ext cx="8959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Pr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7977" y="1365940"/>
            <a:ext cx="28758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form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-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Hie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chic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9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ject 253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4" name="object 254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2" name="object 252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28600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54508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80416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0632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3223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58140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840479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09956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3586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6177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87680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13588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39496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540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9131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28600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54508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80416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0632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3223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58140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840479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9956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3586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6177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87680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13588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39496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540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9131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228600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254508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280416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0632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3223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8140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840479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9956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3586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6177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87680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513588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39496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6540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59131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228600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54508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80416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0632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3223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58140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840479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09956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3586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6177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487680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3588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39496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6540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59131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28600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254508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80416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0632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3223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58140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840479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409956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43586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46177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87680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513588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539496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56540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59131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228600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254508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280416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30632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33223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358140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3840479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409956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43586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6177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87680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513588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539496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56540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59131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228600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254508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280416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30632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33223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58140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840479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409956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43586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6177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87680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513588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539496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56540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59131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228600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254508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280416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30632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3223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58140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840479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409956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43586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46177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487680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513588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539496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56540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59131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228600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254508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280416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0632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3223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358140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3840479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/>
          <p:nvPr/>
        </p:nvSpPr>
        <p:spPr>
          <a:xfrm>
            <a:off x="409956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0" name="object 140"/>
          <p:cNvSpPr/>
          <p:nvPr/>
        </p:nvSpPr>
        <p:spPr>
          <a:xfrm>
            <a:off x="43586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1" name="object 141"/>
          <p:cNvSpPr/>
          <p:nvPr/>
        </p:nvSpPr>
        <p:spPr>
          <a:xfrm>
            <a:off x="46177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2" name="object 142"/>
          <p:cNvSpPr/>
          <p:nvPr/>
        </p:nvSpPr>
        <p:spPr>
          <a:xfrm>
            <a:off x="487680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3" name="object 143"/>
          <p:cNvSpPr/>
          <p:nvPr/>
        </p:nvSpPr>
        <p:spPr>
          <a:xfrm>
            <a:off x="513588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4" name="object 144"/>
          <p:cNvSpPr/>
          <p:nvPr/>
        </p:nvSpPr>
        <p:spPr>
          <a:xfrm>
            <a:off x="539496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5" name="object 145"/>
          <p:cNvSpPr/>
          <p:nvPr/>
        </p:nvSpPr>
        <p:spPr>
          <a:xfrm>
            <a:off x="56540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6" name="object 146"/>
          <p:cNvSpPr/>
          <p:nvPr/>
        </p:nvSpPr>
        <p:spPr>
          <a:xfrm>
            <a:off x="59131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7" name="object 147"/>
          <p:cNvSpPr/>
          <p:nvPr/>
        </p:nvSpPr>
        <p:spPr>
          <a:xfrm>
            <a:off x="228600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8" name="object 148"/>
          <p:cNvSpPr/>
          <p:nvPr/>
        </p:nvSpPr>
        <p:spPr>
          <a:xfrm>
            <a:off x="254508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9" name="object 149"/>
          <p:cNvSpPr/>
          <p:nvPr/>
        </p:nvSpPr>
        <p:spPr>
          <a:xfrm>
            <a:off x="280416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0" name="object 150"/>
          <p:cNvSpPr/>
          <p:nvPr/>
        </p:nvSpPr>
        <p:spPr>
          <a:xfrm>
            <a:off x="30632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1" name="object 151"/>
          <p:cNvSpPr/>
          <p:nvPr/>
        </p:nvSpPr>
        <p:spPr>
          <a:xfrm>
            <a:off x="33223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2" name="object 152"/>
          <p:cNvSpPr/>
          <p:nvPr/>
        </p:nvSpPr>
        <p:spPr>
          <a:xfrm>
            <a:off x="358140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3" name="object 153"/>
          <p:cNvSpPr/>
          <p:nvPr/>
        </p:nvSpPr>
        <p:spPr>
          <a:xfrm>
            <a:off x="3840479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4" name="object 154"/>
          <p:cNvSpPr/>
          <p:nvPr/>
        </p:nvSpPr>
        <p:spPr>
          <a:xfrm>
            <a:off x="409956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5" name="object 155"/>
          <p:cNvSpPr/>
          <p:nvPr/>
        </p:nvSpPr>
        <p:spPr>
          <a:xfrm>
            <a:off x="43586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6" name="object 156"/>
          <p:cNvSpPr/>
          <p:nvPr/>
        </p:nvSpPr>
        <p:spPr>
          <a:xfrm>
            <a:off x="46177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7" name="object 157"/>
          <p:cNvSpPr/>
          <p:nvPr/>
        </p:nvSpPr>
        <p:spPr>
          <a:xfrm>
            <a:off x="487680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8" name="object 158"/>
          <p:cNvSpPr/>
          <p:nvPr/>
        </p:nvSpPr>
        <p:spPr>
          <a:xfrm>
            <a:off x="513588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9" name="object 159"/>
          <p:cNvSpPr/>
          <p:nvPr/>
        </p:nvSpPr>
        <p:spPr>
          <a:xfrm>
            <a:off x="539496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0" name="object 160"/>
          <p:cNvSpPr/>
          <p:nvPr/>
        </p:nvSpPr>
        <p:spPr>
          <a:xfrm>
            <a:off x="56540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1" name="object 161"/>
          <p:cNvSpPr/>
          <p:nvPr/>
        </p:nvSpPr>
        <p:spPr>
          <a:xfrm>
            <a:off x="59131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2" name="object 162"/>
          <p:cNvSpPr/>
          <p:nvPr/>
        </p:nvSpPr>
        <p:spPr>
          <a:xfrm>
            <a:off x="228600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3" name="object 163"/>
          <p:cNvSpPr/>
          <p:nvPr/>
        </p:nvSpPr>
        <p:spPr>
          <a:xfrm>
            <a:off x="254508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4" name="object 164"/>
          <p:cNvSpPr/>
          <p:nvPr/>
        </p:nvSpPr>
        <p:spPr>
          <a:xfrm>
            <a:off x="280416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5" name="object 165"/>
          <p:cNvSpPr/>
          <p:nvPr/>
        </p:nvSpPr>
        <p:spPr>
          <a:xfrm>
            <a:off x="30632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6" name="object 166"/>
          <p:cNvSpPr/>
          <p:nvPr/>
        </p:nvSpPr>
        <p:spPr>
          <a:xfrm>
            <a:off x="33223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7" name="object 167"/>
          <p:cNvSpPr/>
          <p:nvPr/>
        </p:nvSpPr>
        <p:spPr>
          <a:xfrm>
            <a:off x="358140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8" name="object 168"/>
          <p:cNvSpPr/>
          <p:nvPr/>
        </p:nvSpPr>
        <p:spPr>
          <a:xfrm>
            <a:off x="3840479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9" name="object 169"/>
          <p:cNvSpPr/>
          <p:nvPr/>
        </p:nvSpPr>
        <p:spPr>
          <a:xfrm>
            <a:off x="409956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0" name="object 170"/>
          <p:cNvSpPr/>
          <p:nvPr/>
        </p:nvSpPr>
        <p:spPr>
          <a:xfrm>
            <a:off x="43586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1" name="object 171"/>
          <p:cNvSpPr/>
          <p:nvPr/>
        </p:nvSpPr>
        <p:spPr>
          <a:xfrm>
            <a:off x="46177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2" name="object 172"/>
          <p:cNvSpPr/>
          <p:nvPr/>
        </p:nvSpPr>
        <p:spPr>
          <a:xfrm>
            <a:off x="487680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3" name="object 173"/>
          <p:cNvSpPr/>
          <p:nvPr/>
        </p:nvSpPr>
        <p:spPr>
          <a:xfrm>
            <a:off x="513588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539496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5" name="object 175"/>
          <p:cNvSpPr/>
          <p:nvPr/>
        </p:nvSpPr>
        <p:spPr>
          <a:xfrm>
            <a:off x="56540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6" name="object 176"/>
          <p:cNvSpPr/>
          <p:nvPr/>
        </p:nvSpPr>
        <p:spPr>
          <a:xfrm>
            <a:off x="59131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7" name="object 177"/>
          <p:cNvSpPr/>
          <p:nvPr/>
        </p:nvSpPr>
        <p:spPr>
          <a:xfrm>
            <a:off x="228600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8" name="object 178"/>
          <p:cNvSpPr/>
          <p:nvPr/>
        </p:nvSpPr>
        <p:spPr>
          <a:xfrm>
            <a:off x="254508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9" name="object 179"/>
          <p:cNvSpPr/>
          <p:nvPr/>
        </p:nvSpPr>
        <p:spPr>
          <a:xfrm>
            <a:off x="280416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0" name="object 180"/>
          <p:cNvSpPr/>
          <p:nvPr/>
        </p:nvSpPr>
        <p:spPr>
          <a:xfrm>
            <a:off x="30632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1" name="object 181"/>
          <p:cNvSpPr/>
          <p:nvPr/>
        </p:nvSpPr>
        <p:spPr>
          <a:xfrm>
            <a:off x="33223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2" name="object 182"/>
          <p:cNvSpPr/>
          <p:nvPr/>
        </p:nvSpPr>
        <p:spPr>
          <a:xfrm>
            <a:off x="358140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3" name="object 183"/>
          <p:cNvSpPr/>
          <p:nvPr/>
        </p:nvSpPr>
        <p:spPr>
          <a:xfrm>
            <a:off x="3840479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4" name="object 184"/>
          <p:cNvSpPr/>
          <p:nvPr/>
        </p:nvSpPr>
        <p:spPr>
          <a:xfrm>
            <a:off x="409956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5" name="object 185"/>
          <p:cNvSpPr/>
          <p:nvPr/>
        </p:nvSpPr>
        <p:spPr>
          <a:xfrm>
            <a:off x="43586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6" name="object 186"/>
          <p:cNvSpPr/>
          <p:nvPr/>
        </p:nvSpPr>
        <p:spPr>
          <a:xfrm>
            <a:off x="46177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7" name="object 187"/>
          <p:cNvSpPr/>
          <p:nvPr/>
        </p:nvSpPr>
        <p:spPr>
          <a:xfrm>
            <a:off x="487680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8" name="object 188"/>
          <p:cNvSpPr/>
          <p:nvPr/>
        </p:nvSpPr>
        <p:spPr>
          <a:xfrm>
            <a:off x="513588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9" name="object 189"/>
          <p:cNvSpPr/>
          <p:nvPr/>
        </p:nvSpPr>
        <p:spPr>
          <a:xfrm>
            <a:off x="539496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0" name="object 190"/>
          <p:cNvSpPr/>
          <p:nvPr/>
        </p:nvSpPr>
        <p:spPr>
          <a:xfrm>
            <a:off x="56540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1" name="object 191"/>
          <p:cNvSpPr/>
          <p:nvPr/>
        </p:nvSpPr>
        <p:spPr>
          <a:xfrm>
            <a:off x="59131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2" name="object 192"/>
          <p:cNvSpPr/>
          <p:nvPr/>
        </p:nvSpPr>
        <p:spPr>
          <a:xfrm>
            <a:off x="228600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3" name="object 193"/>
          <p:cNvSpPr/>
          <p:nvPr/>
        </p:nvSpPr>
        <p:spPr>
          <a:xfrm>
            <a:off x="254508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4" name="object 194"/>
          <p:cNvSpPr/>
          <p:nvPr/>
        </p:nvSpPr>
        <p:spPr>
          <a:xfrm>
            <a:off x="280416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5" name="object 195"/>
          <p:cNvSpPr/>
          <p:nvPr/>
        </p:nvSpPr>
        <p:spPr>
          <a:xfrm>
            <a:off x="30632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6" name="object 196"/>
          <p:cNvSpPr/>
          <p:nvPr/>
        </p:nvSpPr>
        <p:spPr>
          <a:xfrm>
            <a:off x="33223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7" name="object 197"/>
          <p:cNvSpPr/>
          <p:nvPr/>
        </p:nvSpPr>
        <p:spPr>
          <a:xfrm>
            <a:off x="358140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8" name="object 198"/>
          <p:cNvSpPr/>
          <p:nvPr/>
        </p:nvSpPr>
        <p:spPr>
          <a:xfrm>
            <a:off x="3840479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9" name="object 199"/>
          <p:cNvSpPr/>
          <p:nvPr/>
        </p:nvSpPr>
        <p:spPr>
          <a:xfrm>
            <a:off x="409956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0" name="object 200"/>
          <p:cNvSpPr/>
          <p:nvPr/>
        </p:nvSpPr>
        <p:spPr>
          <a:xfrm>
            <a:off x="43586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1" name="object 201"/>
          <p:cNvSpPr/>
          <p:nvPr/>
        </p:nvSpPr>
        <p:spPr>
          <a:xfrm>
            <a:off x="46177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2" name="object 202"/>
          <p:cNvSpPr/>
          <p:nvPr/>
        </p:nvSpPr>
        <p:spPr>
          <a:xfrm>
            <a:off x="487680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3" name="object 203"/>
          <p:cNvSpPr/>
          <p:nvPr/>
        </p:nvSpPr>
        <p:spPr>
          <a:xfrm>
            <a:off x="513588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4" name="object 204"/>
          <p:cNvSpPr/>
          <p:nvPr/>
        </p:nvSpPr>
        <p:spPr>
          <a:xfrm>
            <a:off x="539496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5" name="object 205"/>
          <p:cNvSpPr/>
          <p:nvPr/>
        </p:nvSpPr>
        <p:spPr>
          <a:xfrm>
            <a:off x="56540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6" name="object 206"/>
          <p:cNvSpPr/>
          <p:nvPr/>
        </p:nvSpPr>
        <p:spPr>
          <a:xfrm>
            <a:off x="59131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7" name="object 207"/>
          <p:cNvSpPr/>
          <p:nvPr/>
        </p:nvSpPr>
        <p:spPr>
          <a:xfrm>
            <a:off x="228600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8" name="object 208"/>
          <p:cNvSpPr/>
          <p:nvPr/>
        </p:nvSpPr>
        <p:spPr>
          <a:xfrm>
            <a:off x="254508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9" name="object 209"/>
          <p:cNvSpPr/>
          <p:nvPr/>
        </p:nvSpPr>
        <p:spPr>
          <a:xfrm>
            <a:off x="280416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0" name="object 210"/>
          <p:cNvSpPr/>
          <p:nvPr/>
        </p:nvSpPr>
        <p:spPr>
          <a:xfrm>
            <a:off x="30632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1" name="object 211"/>
          <p:cNvSpPr/>
          <p:nvPr/>
        </p:nvSpPr>
        <p:spPr>
          <a:xfrm>
            <a:off x="33223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2" name="object 212"/>
          <p:cNvSpPr/>
          <p:nvPr/>
        </p:nvSpPr>
        <p:spPr>
          <a:xfrm>
            <a:off x="358140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3" name="object 213"/>
          <p:cNvSpPr/>
          <p:nvPr/>
        </p:nvSpPr>
        <p:spPr>
          <a:xfrm>
            <a:off x="3840479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4" name="object 214"/>
          <p:cNvSpPr/>
          <p:nvPr/>
        </p:nvSpPr>
        <p:spPr>
          <a:xfrm>
            <a:off x="409956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5" name="object 215"/>
          <p:cNvSpPr/>
          <p:nvPr/>
        </p:nvSpPr>
        <p:spPr>
          <a:xfrm>
            <a:off x="43586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6" name="object 216"/>
          <p:cNvSpPr/>
          <p:nvPr/>
        </p:nvSpPr>
        <p:spPr>
          <a:xfrm>
            <a:off x="46177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7" name="object 217"/>
          <p:cNvSpPr/>
          <p:nvPr/>
        </p:nvSpPr>
        <p:spPr>
          <a:xfrm>
            <a:off x="487680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8" name="object 218"/>
          <p:cNvSpPr/>
          <p:nvPr/>
        </p:nvSpPr>
        <p:spPr>
          <a:xfrm>
            <a:off x="513588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9" name="object 219"/>
          <p:cNvSpPr/>
          <p:nvPr/>
        </p:nvSpPr>
        <p:spPr>
          <a:xfrm>
            <a:off x="539496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0" name="object 220"/>
          <p:cNvSpPr/>
          <p:nvPr/>
        </p:nvSpPr>
        <p:spPr>
          <a:xfrm>
            <a:off x="56540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1" name="object 221"/>
          <p:cNvSpPr/>
          <p:nvPr/>
        </p:nvSpPr>
        <p:spPr>
          <a:xfrm>
            <a:off x="59131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2" name="object 222"/>
          <p:cNvSpPr/>
          <p:nvPr/>
        </p:nvSpPr>
        <p:spPr>
          <a:xfrm>
            <a:off x="228600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3" name="object 223"/>
          <p:cNvSpPr/>
          <p:nvPr/>
        </p:nvSpPr>
        <p:spPr>
          <a:xfrm>
            <a:off x="254508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4" name="object 224"/>
          <p:cNvSpPr/>
          <p:nvPr/>
        </p:nvSpPr>
        <p:spPr>
          <a:xfrm>
            <a:off x="280416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5" name="object 225"/>
          <p:cNvSpPr/>
          <p:nvPr/>
        </p:nvSpPr>
        <p:spPr>
          <a:xfrm>
            <a:off x="30632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6" name="object 226"/>
          <p:cNvSpPr/>
          <p:nvPr/>
        </p:nvSpPr>
        <p:spPr>
          <a:xfrm>
            <a:off x="33223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7" name="object 227"/>
          <p:cNvSpPr/>
          <p:nvPr/>
        </p:nvSpPr>
        <p:spPr>
          <a:xfrm>
            <a:off x="358140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8" name="object 228"/>
          <p:cNvSpPr/>
          <p:nvPr/>
        </p:nvSpPr>
        <p:spPr>
          <a:xfrm>
            <a:off x="3840479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9" name="object 229"/>
          <p:cNvSpPr/>
          <p:nvPr/>
        </p:nvSpPr>
        <p:spPr>
          <a:xfrm>
            <a:off x="409956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0" name="object 230"/>
          <p:cNvSpPr/>
          <p:nvPr/>
        </p:nvSpPr>
        <p:spPr>
          <a:xfrm>
            <a:off x="43586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1" name="object 231"/>
          <p:cNvSpPr/>
          <p:nvPr/>
        </p:nvSpPr>
        <p:spPr>
          <a:xfrm>
            <a:off x="46177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2" name="object 232"/>
          <p:cNvSpPr/>
          <p:nvPr/>
        </p:nvSpPr>
        <p:spPr>
          <a:xfrm>
            <a:off x="487680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3" name="object 233"/>
          <p:cNvSpPr/>
          <p:nvPr/>
        </p:nvSpPr>
        <p:spPr>
          <a:xfrm>
            <a:off x="513588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4" name="object 234"/>
          <p:cNvSpPr/>
          <p:nvPr/>
        </p:nvSpPr>
        <p:spPr>
          <a:xfrm>
            <a:off x="539496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5" name="object 235"/>
          <p:cNvSpPr/>
          <p:nvPr/>
        </p:nvSpPr>
        <p:spPr>
          <a:xfrm>
            <a:off x="56540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6" name="object 236"/>
          <p:cNvSpPr/>
          <p:nvPr/>
        </p:nvSpPr>
        <p:spPr>
          <a:xfrm>
            <a:off x="59131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7" name="object 237"/>
          <p:cNvSpPr/>
          <p:nvPr/>
        </p:nvSpPr>
        <p:spPr>
          <a:xfrm>
            <a:off x="228600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8" name="object 238"/>
          <p:cNvSpPr/>
          <p:nvPr/>
        </p:nvSpPr>
        <p:spPr>
          <a:xfrm>
            <a:off x="254508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9" name="object 239"/>
          <p:cNvSpPr/>
          <p:nvPr/>
        </p:nvSpPr>
        <p:spPr>
          <a:xfrm>
            <a:off x="280416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0" name="object 240"/>
          <p:cNvSpPr/>
          <p:nvPr/>
        </p:nvSpPr>
        <p:spPr>
          <a:xfrm>
            <a:off x="30632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1" name="object 241"/>
          <p:cNvSpPr/>
          <p:nvPr/>
        </p:nvSpPr>
        <p:spPr>
          <a:xfrm>
            <a:off x="33223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2" name="object 242"/>
          <p:cNvSpPr/>
          <p:nvPr/>
        </p:nvSpPr>
        <p:spPr>
          <a:xfrm>
            <a:off x="358140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3" name="object 243"/>
          <p:cNvSpPr/>
          <p:nvPr/>
        </p:nvSpPr>
        <p:spPr>
          <a:xfrm>
            <a:off x="3840479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4" name="object 244"/>
          <p:cNvSpPr/>
          <p:nvPr/>
        </p:nvSpPr>
        <p:spPr>
          <a:xfrm>
            <a:off x="409956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5" name="object 245"/>
          <p:cNvSpPr/>
          <p:nvPr/>
        </p:nvSpPr>
        <p:spPr>
          <a:xfrm>
            <a:off x="43586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6" name="object 246"/>
          <p:cNvSpPr/>
          <p:nvPr/>
        </p:nvSpPr>
        <p:spPr>
          <a:xfrm>
            <a:off x="46177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7" name="object 247"/>
          <p:cNvSpPr/>
          <p:nvPr/>
        </p:nvSpPr>
        <p:spPr>
          <a:xfrm>
            <a:off x="487680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8" name="object 248"/>
          <p:cNvSpPr/>
          <p:nvPr/>
        </p:nvSpPr>
        <p:spPr>
          <a:xfrm>
            <a:off x="513588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9" name="object 249"/>
          <p:cNvSpPr/>
          <p:nvPr/>
        </p:nvSpPr>
        <p:spPr>
          <a:xfrm>
            <a:off x="539496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0" name="object 250"/>
          <p:cNvSpPr/>
          <p:nvPr/>
        </p:nvSpPr>
        <p:spPr>
          <a:xfrm>
            <a:off x="56540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1" name="object 251"/>
          <p:cNvSpPr/>
          <p:nvPr/>
        </p:nvSpPr>
        <p:spPr>
          <a:xfrm>
            <a:off x="59131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13715" y="392499"/>
            <a:ext cx="400909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Need</a:t>
            </a:r>
            <a:r>
              <a:rPr sz="2200" spc="-5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for</a:t>
            </a:r>
            <a:r>
              <a:rPr sz="2200" spc="-10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715" y="921605"/>
            <a:ext cx="700590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-109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ma</a:t>
            </a:r>
            <a:r>
              <a:rPr sz="1600" spc="9" dirty="0">
                <a:latin typeface="Arial"/>
                <a:cs typeface="Arial"/>
              </a:rPr>
              <a:t>k</a:t>
            </a:r>
            <a:r>
              <a:rPr sz="1600" spc="0" dirty="0">
                <a:latin typeface="Arial"/>
                <a:cs typeface="Arial"/>
              </a:rPr>
              <a:t>es</a:t>
            </a:r>
            <a:r>
              <a:rPr sz="1600" spc="-4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h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dden</a:t>
            </a:r>
            <a:r>
              <a:rPr sz="1600" spc="-5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trends</a:t>
            </a:r>
            <a:r>
              <a:rPr sz="1600" spc="-1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and</a:t>
            </a:r>
            <a:r>
              <a:rPr sz="1600" spc="-2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patterns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ea</a:t>
            </a:r>
            <a:r>
              <a:rPr sz="1600" spc="4" dirty="0">
                <a:latin typeface="Arial"/>
                <a:cs typeface="Arial"/>
              </a:rPr>
              <a:t>sil</a:t>
            </a:r>
            <a:r>
              <a:rPr sz="1600" spc="0" dirty="0">
                <a:latin typeface="Arial"/>
                <a:cs typeface="Arial"/>
              </a:rPr>
              <a:t>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visi</a:t>
            </a:r>
            <a:r>
              <a:rPr sz="1600" spc="0" dirty="0">
                <a:latin typeface="Arial"/>
                <a:cs typeface="Arial"/>
              </a:rPr>
              <a:t>b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3994" y="1518340"/>
            <a:ext cx="5157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H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4973" y="1518340"/>
            <a:ext cx="61747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ma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536" y="1518340"/>
            <a:ext cx="6058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times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6213" y="1518340"/>
            <a:ext cx="5539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d</a:t>
            </a:r>
            <a:r>
              <a:rPr sz="1800" spc="-9" dirty="0">
                <a:latin typeface="Arial"/>
                <a:cs typeface="Arial"/>
              </a:rPr>
              <a:t>o</a:t>
            </a:r>
            <a:r>
              <a:rPr sz="1800" spc="0" dirty="0"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5140" y="1518340"/>
            <a:ext cx="12134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the n</a:t>
            </a:r>
            <a:r>
              <a:rPr sz="1800" spc="-4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mb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4263" y="1518340"/>
            <a:ext cx="12132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89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4" dirty="0">
                <a:latin typeface="Arial"/>
                <a:cs typeface="Arial"/>
              </a:rPr>
              <a:t>p</a:t>
            </a:r>
            <a:r>
              <a:rPr sz="1800" spc="0" dirty="0">
                <a:latin typeface="Arial"/>
                <a:cs typeface="Arial"/>
              </a:rPr>
              <a:t>p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ar?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03" y="6646431"/>
            <a:ext cx="538823" cy="127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86000" y="1828800"/>
            <a:ext cx="3886200" cy="3962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450">
              <a:lnSpc>
                <a:spcPct val="95825"/>
              </a:lnSpc>
              <a:spcBef>
                <a:spcPts val="390"/>
              </a:spcBef>
            </a:pP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32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62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7"/>
              </a:spcBef>
            </a:pP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3"/>
              </a:spcBef>
            </a:pP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85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7"/>
              </a:spcBef>
            </a:pP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24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0  </a:t>
            </a:r>
            <a:r>
              <a:rPr sz="1100" spc="21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31</a:t>
            </a:r>
            <a:endParaRPr sz="1100" dirty="0">
              <a:latin typeface="Arial"/>
              <a:cs typeface="Arial"/>
            </a:endParaRPr>
          </a:p>
          <a:p>
            <a:pPr marL="90805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0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9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9</a:t>
            </a:r>
            <a:r>
              <a:rPr sz="1100" spc="0" dirty="0">
                <a:latin typeface="Arial"/>
                <a:cs typeface="Arial"/>
              </a:rPr>
              <a:t>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6</a:t>
            </a:r>
            <a:r>
              <a:rPr sz="1100" spc="0" dirty="0">
                <a:latin typeface="Arial"/>
                <a:cs typeface="Arial"/>
              </a:rPr>
              <a:t>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8</a:t>
            </a:r>
            <a:r>
              <a:rPr sz="1100" spc="0" dirty="0">
                <a:latin typeface="Arial"/>
                <a:cs typeface="Arial"/>
              </a:rPr>
              <a:t>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5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12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83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50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96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65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46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45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 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97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84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77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49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64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38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11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620901" y="1952028"/>
            <a:ext cx="5902071" cy="4125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638300" y="1959775"/>
            <a:ext cx="5867400" cy="4117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13715" y="392499"/>
            <a:ext cx="273623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Bu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d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g</a:t>
            </a:r>
            <a:r>
              <a:rPr sz="2200" spc="-7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</a:t>
            </a:r>
            <a:r>
              <a:rPr sz="2200" spc="-1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hb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ard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21605"/>
            <a:ext cx="30570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u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hboard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umer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921" y="1365940"/>
            <a:ext cx="89590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latin typeface="Arial"/>
                <a:cs typeface="Arial"/>
              </a:rPr>
              <a:t>Pr</a:t>
            </a:r>
            <a:r>
              <a:rPr sz="1800" b="1" spc="-9" dirty="0">
                <a:latin typeface="Arial"/>
                <a:cs typeface="Arial"/>
              </a:rPr>
              <a:t>e</a:t>
            </a:r>
            <a:r>
              <a:rPr sz="1800" b="1" spc="0" dirty="0">
                <a:latin typeface="Arial"/>
                <a:cs typeface="Arial"/>
              </a:rPr>
              <a:t>s</a:t>
            </a:r>
            <a:r>
              <a:rPr sz="1800" b="1" spc="-9" dirty="0">
                <a:latin typeface="Arial"/>
                <a:cs typeface="Arial"/>
              </a:rPr>
              <a:t>e</a:t>
            </a:r>
            <a:r>
              <a:rPr sz="1800" b="1" spc="0" dirty="0">
                <a:latin typeface="Arial"/>
                <a:cs typeface="Arial"/>
              </a:rPr>
              <a:t>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7977" y="1365940"/>
            <a:ext cx="28758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latin typeface="Arial"/>
                <a:cs typeface="Arial"/>
              </a:rPr>
              <a:t>I</a:t>
            </a:r>
            <a:r>
              <a:rPr sz="1800" b="1" spc="4" dirty="0">
                <a:latin typeface="Arial"/>
                <a:cs typeface="Arial"/>
              </a:rPr>
              <a:t>n</a:t>
            </a:r>
            <a:r>
              <a:rPr sz="1800" b="1" spc="0" dirty="0">
                <a:latin typeface="Arial"/>
                <a:cs typeface="Arial"/>
              </a:rPr>
              <a:t>form</a:t>
            </a:r>
            <a:r>
              <a:rPr sz="1800" b="1" spc="-9" dirty="0">
                <a:latin typeface="Arial"/>
                <a:cs typeface="Arial"/>
              </a:rPr>
              <a:t>a</a:t>
            </a:r>
            <a:r>
              <a:rPr sz="1800" b="1" spc="0" dirty="0">
                <a:latin typeface="Arial"/>
                <a:cs typeface="Arial"/>
              </a:rPr>
              <a:t>ti</a:t>
            </a:r>
            <a:r>
              <a:rPr sz="1800" b="1" spc="4" dirty="0">
                <a:latin typeface="Arial"/>
                <a:cs typeface="Arial"/>
              </a:rPr>
              <a:t>o</a:t>
            </a:r>
            <a:r>
              <a:rPr sz="1800" b="1" spc="0" dirty="0">
                <a:latin typeface="Arial"/>
                <a:cs typeface="Arial"/>
              </a:rPr>
              <a:t>n</a:t>
            </a:r>
            <a:r>
              <a:rPr sz="1800" b="1" spc="-14" dirty="0">
                <a:latin typeface="Arial"/>
                <a:cs typeface="Arial"/>
              </a:rPr>
              <a:t> </a:t>
            </a:r>
            <a:r>
              <a:rPr sz="1800" b="1" spc="0" dirty="0">
                <a:latin typeface="Arial"/>
                <a:cs typeface="Arial"/>
              </a:rPr>
              <a:t>Hie</a:t>
            </a:r>
            <a:r>
              <a:rPr sz="1800" b="1" spc="-9" dirty="0">
                <a:latin typeface="Arial"/>
                <a:cs typeface="Arial"/>
              </a:rPr>
              <a:t>r</a:t>
            </a:r>
            <a:r>
              <a:rPr sz="1800" b="1" spc="0" dirty="0">
                <a:latin typeface="Arial"/>
                <a:cs typeface="Arial"/>
              </a:rPr>
              <a:t>a</a:t>
            </a:r>
            <a:r>
              <a:rPr sz="1800" b="1" spc="-9" dirty="0">
                <a:latin typeface="Arial"/>
                <a:cs typeface="Arial"/>
              </a:rPr>
              <a:t>r</a:t>
            </a:r>
            <a:r>
              <a:rPr sz="1800" b="1" spc="0" dirty="0">
                <a:latin typeface="Arial"/>
                <a:cs typeface="Arial"/>
              </a:rPr>
              <a:t>chic</a:t>
            </a:r>
            <a:r>
              <a:rPr sz="1800" b="1" spc="-4" dirty="0">
                <a:latin typeface="Arial"/>
                <a:cs typeface="Arial"/>
              </a:rPr>
              <a:t>a</a:t>
            </a:r>
            <a:r>
              <a:rPr sz="1800" b="1" spc="0" dirty="0">
                <a:latin typeface="Arial"/>
                <a:cs typeface="Arial"/>
              </a:rPr>
              <a:t>l</a:t>
            </a:r>
            <a:r>
              <a:rPr sz="1800" b="1" spc="4" dirty="0">
                <a:latin typeface="Arial"/>
                <a:cs typeface="Arial"/>
              </a:rPr>
              <a:t>l</a:t>
            </a:r>
            <a:r>
              <a:rPr sz="1800" b="1" spc="0" dirty="0"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4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0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5743769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-13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yp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 and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ncti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 of D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 </a:t>
            </a:r>
            <a:r>
              <a:rPr sz="2400" spc="-50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iz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2764912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xt</a:t>
            </a:r>
            <a:r>
              <a:rPr sz="2400" b="1" spc="1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4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1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41020" y="1581150"/>
            <a:ext cx="8070850" cy="4210050"/>
          </a:xfrm>
          <a:custGeom>
            <a:avLst/>
            <a:gdLst/>
            <a:ahLst/>
            <a:cxnLst/>
            <a:rect l="l" t="t" r="r" b="b"/>
            <a:pathLst>
              <a:path w="8070850" h="4210050">
                <a:moveTo>
                  <a:pt x="0" y="4210050"/>
                </a:moveTo>
                <a:lnTo>
                  <a:pt x="8070850" y="4210050"/>
                </a:lnTo>
                <a:lnTo>
                  <a:pt x="8070850" y="0"/>
                </a:lnTo>
                <a:lnTo>
                  <a:pt x="0" y="0"/>
                </a:lnTo>
                <a:lnTo>
                  <a:pt x="0" y="4210050"/>
                </a:lnTo>
                <a:close/>
              </a:path>
            </a:pathLst>
          </a:custGeom>
          <a:solidFill>
            <a:srgbClr val="E2E3E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3715" y="392499"/>
            <a:ext cx="2222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5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311" y="392499"/>
            <a:ext cx="781197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Ru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es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643" y="392499"/>
            <a:ext cx="392700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for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3594" y="392499"/>
            <a:ext cx="1418465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Su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c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c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ful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0405" y="392499"/>
            <a:ext cx="65625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9188" y="392499"/>
            <a:ext cx="1632096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4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2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1020" y="1581150"/>
            <a:ext cx="8070850" cy="4210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1006094">
              <a:lnSpc>
                <a:spcPct val="95825"/>
              </a:lnSpc>
              <a:spcBef>
                <a:spcPts val="2449"/>
              </a:spcBef>
            </a:pPr>
            <a:r>
              <a:rPr sz="2800" b="1" spc="4" dirty="0">
                <a:latin typeface="Arial"/>
                <a:cs typeface="Arial"/>
              </a:rPr>
              <a:t>1</a:t>
            </a:r>
            <a:r>
              <a:rPr sz="2800" b="1" spc="0" dirty="0">
                <a:latin typeface="Arial"/>
                <a:cs typeface="Arial"/>
              </a:rPr>
              <a:t>.</a:t>
            </a:r>
            <a:r>
              <a:rPr sz="2800" b="1" spc="-414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Do</a:t>
            </a:r>
            <a:r>
              <a:rPr sz="2800" b="1" spc="-9" dirty="0">
                <a:latin typeface="Arial"/>
                <a:cs typeface="Arial"/>
              </a:rPr>
              <a:t>n</a:t>
            </a:r>
            <a:r>
              <a:rPr sz="2800" b="1" spc="0" dirty="0">
                <a:latin typeface="Arial"/>
                <a:cs typeface="Arial"/>
              </a:rPr>
              <a:t>’t</a:t>
            </a:r>
            <a:r>
              <a:rPr sz="2800" b="1" spc="-3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pre</a:t>
            </a:r>
            <a:r>
              <a:rPr sz="2800" b="1" spc="9" dirty="0">
                <a:latin typeface="Arial"/>
                <a:cs typeface="Arial"/>
              </a:rPr>
              <a:t>s</a:t>
            </a:r>
            <a:r>
              <a:rPr sz="2800" b="1" spc="0" dirty="0">
                <a:latin typeface="Arial"/>
                <a:cs typeface="Arial"/>
              </a:rPr>
              <a:t>ent</a:t>
            </a:r>
            <a:r>
              <a:rPr sz="2800" b="1" spc="-71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too</a:t>
            </a:r>
            <a:r>
              <a:rPr sz="2800" b="1" spc="-33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much</a:t>
            </a:r>
            <a:r>
              <a:rPr sz="2800" b="1" spc="-7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informa</a:t>
            </a:r>
            <a:r>
              <a:rPr sz="2800" b="1" spc="9" dirty="0">
                <a:latin typeface="Arial"/>
                <a:cs typeface="Arial"/>
              </a:rPr>
              <a:t>t</a:t>
            </a:r>
            <a:r>
              <a:rPr sz="2800" b="1" spc="0" dirty="0">
                <a:latin typeface="Arial"/>
                <a:cs typeface="Arial"/>
              </a:rPr>
              <a:t>ion</a:t>
            </a:r>
            <a:endParaRPr sz="2800" dirty="0">
              <a:latin typeface="Arial"/>
              <a:cs typeface="Arial"/>
            </a:endParaRPr>
          </a:p>
          <a:p>
            <a:pPr marL="1006094">
              <a:lnSpc>
                <a:spcPct val="95825"/>
              </a:lnSpc>
              <a:spcBef>
                <a:spcPts val="2494"/>
              </a:spcBef>
            </a:pPr>
            <a:r>
              <a:rPr sz="2800" b="1" spc="4" dirty="0">
                <a:latin typeface="Arial"/>
                <a:cs typeface="Arial"/>
              </a:rPr>
              <a:t>2</a:t>
            </a:r>
            <a:r>
              <a:rPr sz="2800" b="1" spc="0" dirty="0">
                <a:latin typeface="Arial"/>
                <a:cs typeface="Arial"/>
              </a:rPr>
              <a:t>.</a:t>
            </a:r>
            <a:r>
              <a:rPr sz="2800" b="1" spc="-414" dirty="0">
                <a:latin typeface="Arial"/>
                <a:cs typeface="Arial"/>
              </a:rPr>
              <a:t> </a:t>
            </a:r>
            <a:r>
              <a:rPr sz="2800" b="1" spc="-109" dirty="0">
                <a:latin typeface="Arial"/>
                <a:cs typeface="Arial"/>
              </a:rPr>
              <a:t>A</a:t>
            </a:r>
            <a:r>
              <a:rPr sz="2800" b="1" spc="0" dirty="0">
                <a:latin typeface="Arial"/>
                <a:cs typeface="Arial"/>
              </a:rPr>
              <a:t>void using too</a:t>
            </a:r>
            <a:r>
              <a:rPr sz="2800" b="1" spc="19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many</a:t>
            </a:r>
            <a:r>
              <a:rPr sz="2800" b="1" spc="-58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colors</a:t>
            </a:r>
            <a:endParaRPr sz="2800" dirty="0">
              <a:latin typeface="Arial"/>
              <a:cs typeface="Arial"/>
            </a:endParaRPr>
          </a:p>
          <a:p>
            <a:pPr marL="1006094">
              <a:lnSpc>
                <a:spcPct val="95825"/>
              </a:lnSpc>
              <a:spcBef>
                <a:spcPts val="2492"/>
              </a:spcBef>
            </a:pPr>
            <a:r>
              <a:rPr sz="2800" b="1" spc="4" dirty="0">
                <a:latin typeface="Arial"/>
                <a:cs typeface="Arial"/>
              </a:rPr>
              <a:t>3</a:t>
            </a:r>
            <a:r>
              <a:rPr sz="2800" b="1" spc="0" dirty="0">
                <a:latin typeface="Arial"/>
                <a:cs typeface="Arial"/>
              </a:rPr>
              <a:t>.</a:t>
            </a:r>
            <a:r>
              <a:rPr sz="2800" b="1" spc="-41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Do</a:t>
            </a:r>
            <a:r>
              <a:rPr sz="2800" b="1" spc="-9" dirty="0">
                <a:latin typeface="Arial"/>
                <a:cs typeface="Arial"/>
              </a:rPr>
              <a:t>n</a:t>
            </a:r>
            <a:r>
              <a:rPr sz="2800" b="1" spc="0" dirty="0">
                <a:latin typeface="Arial"/>
                <a:cs typeface="Arial"/>
              </a:rPr>
              <a:t>’t</a:t>
            </a:r>
            <a:r>
              <a:rPr sz="2800" b="1" spc="-3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dis</a:t>
            </a:r>
            <a:r>
              <a:rPr sz="2800" b="1" spc="4" dirty="0">
                <a:latin typeface="Arial"/>
                <a:cs typeface="Arial"/>
              </a:rPr>
              <a:t>t</a:t>
            </a:r>
            <a:r>
              <a:rPr sz="2800" b="1" spc="0" dirty="0">
                <a:latin typeface="Arial"/>
                <a:cs typeface="Arial"/>
              </a:rPr>
              <a:t>ort</a:t>
            </a:r>
            <a:r>
              <a:rPr sz="2800" b="1" spc="-67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the</a:t>
            </a:r>
            <a:r>
              <a:rPr sz="2800" b="1" spc="-21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data</a:t>
            </a:r>
            <a:endParaRPr sz="2800" dirty="0">
              <a:latin typeface="Arial"/>
              <a:cs typeface="Arial"/>
            </a:endParaRPr>
          </a:p>
          <a:p>
            <a:pPr marL="1006094">
              <a:lnSpc>
                <a:spcPct val="95825"/>
              </a:lnSpc>
              <a:spcBef>
                <a:spcPts val="2494"/>
              </a:spcBef>
            </a:pPr>
            <a:r>
              <a:rPr sz="2800" b="1" spc="4" dirty="0">
                <a:latin typeface="Arial"/>
                <a:cs typeface="Arial"/>
              </a:rPr>
              <a:t>4</a:t>
            </a:r>
            <a:r>
              <a:rPr sz="2800" b="1" spc="0" dirty="0">
                <a:latin typeface="Arial"/>
                <a:cs typeface="Arial"/>
              </a:rPr>
              <a:t>.</a:t>
            </a:r>
            <a:r>
              <a:rPr sz="2800" b="1" spc="-41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Organize</a:t>
            </a:r>
            <a:r>
              <a:rPr sz="2800" b="1" spc="-99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the</a:t>
            </a:r>
            <a:r>
              <a:rPr sz="2800" b="1" spc="-41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vi</a:t>
            </a:r>
            <a:r>
              <a:rPr sz="2800" b="1" spc="9" dirty="0">
                <a:latin typeface="Arial"/>
                <a:cs typeface="Arial"/>
              </a:rPr>
              <a:t>s</a:t>
            </a:r>
            <a:r>
              <a:rPr sz="2800" b="1" spc="0" dirty="0">
                <a:latin typeface="Arial"/>
                <a:cs typeface="Arial"/>
              </a:rPr>
              <a:t>uali</a:t>
            </a:r>
            <a:r>
              <a:rPr sz="2800" b="1" spc="9" dirty="0">
                <a:latin typeface="Arial"/>
                <a:cs typeface="Arial"/>
              </a:rPr>
              <a:t>z</a:t>
            </a:r>
            <a:r>
              <a:rPr sz="2800" b="1" spc="0" dirty="0">
                <a:latin typeface="Arial"/>
                <a:cs typeface="Arial"/>
              </a:rPr>
              <a:t>a</a:t>
            </a:r>
            <a:r>
              <a:rPr sz="2800" b="1" spc="9" dirty="0">
                <a:latin typeface="Arial"/>
                <a:cs typeface="Arial"/>
              </a:rPr>
              <a:t>t</a:t>
            </a:r>
            <a:r>
              <a:rPr sz="2800" b="1" spc="0" dirty="0">
                <a:latin typeface="Arial"/>
                <a:cs typeface="Arial"/>
              </a:rPr>
              <a:t>ions</a:t>
            </a:r>
            <a:endParaRPr sz="2800" dirty="0">
              <a:latin typeface="Arial"/>
              <a:cs typeface="Arial"/>
            </a:endParaRPr>
          </a:p>
          <a:p>
            <a:pPr marL="1006094">
              <a:lnSpc>
                <a:spcPct val="95825"/>
              </a:lnSpc>
              <a:spcBef>
                <a:spcPts val="2492"/>
              </a:spcBef>
            </a:pPr>
            <a:r>
              <a:rPr sz="2800" b="1" spc="4" dirty="0">
                <a:latin typeface="Arial"/>
                <a:cs typeface="Arial"/>
              </a:rPr>
              <a:t>5</a:t>
            </a:r>
            <a:r>
              <a:rPr sz="2800" b="1" spc="0" dirty="0">
                <a:latin typeface="Arial"/>
                <a:cs typeface="Arial"/>
              </a:rPr>
              <a:t>.</a:t>
            </a:r>
            <a:r>
              <a:rPr sz="2800" b="1" spc="-414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Provide</a:t>
            </a:r>
            <a:r>
              <a:rPr sz="2800" b="1" spc="-82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Co</a:t>
            </a:r>
            <a:r>
              <a:rPr sz="2800" b="1" spc="-9" dirty="0">
                <a:latin typeface="Arial"/>
                <a:cs typeface="Arial"/>
              </a:rPr>
              <a:t>n</a:t>
            </a:r>
            <a:r>
              <a:rPr sz="2800" b="1" spc="0" dirty="0">
                <a:latin typeface="Arial"/>
                <a:cs typeface="Arial"/>
              </a:rPr>
              <a:t>t</a:t>
            </a:r>
            <a:r>
              <a:rPr sz="2800" b="1" spc="9" dirty="0">
                <a:latin typeface="Arial"/>
                <a:cs typeface="Arial"/>
              </a:rPr>
              <a:t>e</a:t>
            </a:r>
            <a:r>
              <a:rPr sz="2800" b="1" spc="0" dirty="0">
                <a:latin typeface="Arial"/>
                <a:cs typeface="Arial"/>
              </a:rPr>
              <a:t>xt</a:t>
            </a:r>
            <a:r>
              <a:rPr sz="2800" b="1" spc="-69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and</a:t>
            </a:r>
            <a:r>
              <a:rPr sz="2800" b="1" spc="-39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Label</a:t>
            </a:r>
            <a:r>
              <a:rPr sz="2800" b="1" spc="-53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"/>
                <a:cs typeface="Arial"/>
              </a:rPr>
              <a:t>Corre</a:t>
            </a:r>
            <a:r>
              <a:rPr sz="2800" b="1" spc="9" dirty="0">
                <a:latin typeface="Arial"/>
                <a:cs typeface="Arial"/>
              </a:rPr>
              <a:t>c</a:t>
            </a:r>
            <a:r>
              <a:rPr sz="2800" b="1" spc="0" dirty="0">
                <a:latin typeface="Arial"/>
                <a:cs typeface="Arial"/>
              </a:rPr>
              <a:t>tly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ject 253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4" name="object 254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2" name="object 252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28600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54508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804160" y="18288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0632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3223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58140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840479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09956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43586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6177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87680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13588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39496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65404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913120" y="18288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28600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54508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804160" y="20764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0632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3223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58140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840479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09956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3586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6177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487680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13588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39496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5404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913120" y="20764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228600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254508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2804160" y="23241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30632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33223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58140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840479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9956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3586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46177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487680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513588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39496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65404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5913120" y="23241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228600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254508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2804160" y="25717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0632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3223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58140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840479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09956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43586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46177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487680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513588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539496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565404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5913120" y="25717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228600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254508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804160" y="28194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0632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3223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58140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840479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409956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43586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46177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87680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513588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539496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565404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5913120" y="28194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228600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254508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2804160" y="30670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30632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33223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358140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3840479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409956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43586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6177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87680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513588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539496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565404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5913120" y="30670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228600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254508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2804160" y="33147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30632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33223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358140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3840479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409956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43586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6177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87680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513588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539496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565404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5913120" y="33147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228600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254508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2804160" y="35623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30632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33223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358140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3840479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409956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43586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46177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487680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513588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539496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565404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5913120" y="35623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228600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254508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2804160" y="38100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30632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33223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358140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3840479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9" name="object 139"/>
          <p:cNvSpPr/>
          <p:nvPr/>
        </p:nvSpPr>
        <p:spPr>
          <a:xfrm>
            <a:off x="409956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0" name="object 140"/>
          <p:cNvSpPr/>
          <p:nvPr/>
        </p:nvSpPr>
        <p:spPr>
          <a:xfrm>
            <a:off x="43586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1" name="object 141"/>
          <p:cNvSpPr/>
          <p:nvPr/>
        </p:nvSpPr>
        <p:spPr>
          <a:xfrm>
            <a:off x="46177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2" name="object 142"/>
          <p:cNvSpPr/>
          <p:nvPr/>
        </p:nvSpPr>
        <p:spPr>
          <a:xfrm>
            <a:off x="487680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3" name="object 143"/>
          <p:cNvSpPr/>
          <p:nvPr/>
        </p:nvSpPr>
        <p:spPr>
          <a:xfrm>
            <a:off x="513588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4" name="object 144"/>
          <p:cNvSpPr/>
          <p:nvPr/>
        </p:nvSpPr>
        <p:spPr>
          <a:xfrm>
            <a:off x="539496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5" name="object 145"/>
          <p:cNvSpPr/>
          <p:nvPr/>
        </p:nvSpPr>
        <p:spPr>
          <a:xfrm>
            <a:off x="565404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6" name="object 146"/>
          <p:cNvSpPr/>
          <p:nvPr/>
        </p:nvSpPr>
        <p:spPr>
          <a:xfrm>
            <a:off x="5913120" y="38100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7" name="object 147"/>
          <p:cNvSpPr/>
          <p:nvPr/>
        </p:nvSpPr>
        <p:spPr>
          <a:xfrm>
            <a:off x="228600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8" name="object 148"/>
          <p:cNvSpPr/>
          <p:nvPr/>
        </p:nvSpPr>
        <p:spPr>
          <a:xfrm>
            <a:off x="254508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9" name="object 149"/>
          <p:cNvSpPr/>
          <p:nvPr/>
        </p:nvSpPr>
        <p:spPr>
          <a:xfrm>
            <a:off x="2804160" y="40576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0" name="object 150"/>
          <p:cNvSpPr/>
          <p:nvPr/>
        </p:nvSpPr>
        <p:spPr>
          <a:xfrm>
            <a:off x="30632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1" name="object 151"/>
          <p:cNvSpPr/>
          <p:nvPr/>
        </p:nvSpPr>
        <p:spPr>
          <a:xfrm>
            <a:off x="33223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2" name="object 152"/>
          <p:cNvSpPr/>
          <p:nvPr/>
        </p:nvSpPr>
        <p:spPr>
          <a:xfrm>
            <a:off x="358140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3" name="object 153"/>
          <p:cNvSpPr/>
          <p:nvPr/>
        </p:nvSpPr>
        <p:spPr>
          <a:xfrm>
            <a:off x="3840479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4" name="object 154"/>
          <p:cNvSpPr/>
          <p:nvPr/>
        </p:nvSpPr>
        <p:spPr>
          <a:xfrm>
            <a:off x="409956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5" name="object 155"/>
          <p:cNvSpPr/>
          <p:nvPr/>
        </p:nvSpPr>
        <p:spPr>
          <a:xfrm>
            <a:off x="43586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6" name="object 156"/>
          <p:cNvSpPr/>
          <p:nvPr/>
        </p:nvSpPr>
        <p:spPr>
          <a:xfrm>
            <a:off x="46177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7" name="object 157"/>
          <p:cNvSpPr/>
          <p:nvPr/>
        </p:nvSpPr>
        <p:spPr>
          <a:xfrm>
            <a:off x="487680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8" name="object 158"/>
          <p:cNvSpPr/>
          <p:nvPr/>
        </p:nvSpPr>
        <p:spPr>
          <a:xfrm>
            <a:off x="513588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9" name="object 159"/>
          <p:cNvSpPr/>
          <p:nvPr/>
        </p:nvSpPr>
        <p:spPr>
          <a:xfrm>
            <a:off x="539496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0" name="object 160"/>
          <p:cNvSpPr/>
          <p:nvPr/>
        </p:nvSpPr>
        <p:spPr>
          <a:xfrm>
            <a:off x="565404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1" name="object 161"/>
          <p:cNvSpPr/>
          <p:nvPr/>
        </p:nvSpPr>
        <p:spPr>
          <a:xfrm>
            <a:off x="5913120" y="40576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2" name="object 162"/>
          <p:cNvSpPr/>
          <p:nvPr/>
        </p:nvSpPr>
        <p:spPr>
          <a:xfrm>
            <a:off x="228600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3" name="object 163"/>
          <p:cNvSpPr/>
          <p:nvPr/>
        </p:nvSpPr>
        <p:spPr>
          <a:xfrm>
            <a:off x="254508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4" name="object 164"/>
          <p:cNvSpPr/>
          <p:nvPr/>
        </p:nvSpPr>
        <p:spPr>
          <a:xfrm>
            <a:off x="2804160" y="43053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5" name="object 165"/>
          <p:cNvSpPr/>
          <p:nvPr/>
        </p:nvSpPr>
        <p:spPr>
          <a:xfrm>
            <a:off x="30632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6" name="object 166"/>
          <p:cNvSpPr/>
          <p:nvPr/>
        </p:nvSpPr>
        <p:spPr>
          <a:xfrm>
            <a:off x="33223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7" name="object 167"/>
          <p:cNvSpPr/>
          <p:nvPr/>
        </p:nvSpPr>
        <p:spPr>
          <a:xfrm>
            <a:off x="358140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8" name="object 168"/>
          <p:cNvSpPr/>
          <p:nvPr/>
        </p:nvSpPr>
        <p:spPr>
          <a:xfrm>
            <a:off x="3840479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9" name="object 169"/>
          <p:cNvSpPr/>
          <p:nvPr/>
        </p:nvSpPr>
        <p:spPr>
          <a:xfrm>
            <a:off x="409956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0" name="object 170"/>
          <p:cNvSpPr/>
          <p:nvPr/>
        </p:nvSpPr>
        <p:spPr>
          <a:xfrm>
            <a:off x="43586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1" name="object 171"/>
          <p:cNvSpPr/>
          <p:nvPr/>
        </p:nvSpPr>
        <p:spPr>
          <a:xfrm>
            <a:off x="46177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2" name="object 172"/>
          <p:cNvSpPr/>
          <p:nvPr/>
        </p:nvSpPr>
        <p:spPr>
          <a:xfrm>
            <a:off x="487680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3" name="object 173"/>
          <p:cNvSpPr/>
          <p:nvPr/>
        </p:nvSpPr>
        <p:spPr>
          <a:xfrm>
            <a:off x="513588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539496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5" name="object 175"/>
          <p:cNvSpPr/>
          <p:nvPr/>
        </p:nvSpPr>
        <p:spPr>
          <a:xfrm>
            <a:off x="565404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6" name="object 176"/>
          <p:cNvSpPr/>
          <p:nvPr/>
        </p:nvSpPr>
        <p:spPr>
          <a:xfrm>
            <a:off x="5913120" y="43053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7" name="object 177"/>
          <p:cNvSpPr/>
          <p:nvPr/>
        </p:nvSpPr>
        <p:spPr>
          <a:xfrm>
            <a:off x="228600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8" name="object 178"/>
          <p:cNvSpPr/>
          <p:nvPr/>
        </p:nvSpPr>
        <p:spPr>
          <a:xfrm>
            <a:off x="254508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9" name="object 179"/>
          <p:cNvSpPr/>
          <p:nvPr/>
        </p:nvSpPr>
        <p:spPr>
          <a:xfrm>
            <a:off x="2804160" y="45529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0" name="object 180"/>
          <p:cNvSpPr/>
          <p:nvPr/>
        </p:nvSpPr>
        <p:spPr>
          <a:xfrm>
            <a:off x="30632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1" name="object 181"/>
          <p:cNvSpPr/>
          <p:nvPr/>
        </p:nvSpPr>
        <p:spPr>
          <a:xfrm>
            <a:off x="33223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2" name="object 182"/>
          <p:cNvSpPr/>
          <p:nvPr/>
        </p:nvSpPr>
        <p:spPr>
          <a:xfrm>
            <a:off x="358140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3" name="object 183"/>
          <p:cNvSpPr/>
          <p:nvPr/>
        </p:nvSpPr>
        <p:spPr>
          <a:xfrm>
            <a:off x="3840479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4" name="object 184"/>
          <p:cNvSpPr/>
          <p:nvPr/>
        </p:nvSpPr>
        <p:spPr>
          <a:xfrm>
            <a:off x="409956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5" name="object 185"/>
          <p:cNvSpPr/>
          <p:nvPr/>
        </p:nvSpPr>
        <p:spPr>
          <a:xfrm>
            <a:off x="43586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6" name="object 186"/>
          <p:cNvSpPr/>
          <p:nvPr/>
        </p:nvSpPr>
        <p:spPr>
          <a:xfrm>
            <a:off x="46177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7" name="object 187"/>
          <p:cNvSpPr/>
          <p:nvPr/>
        </p:nvSpPr>
        <p:spPr>
          <a:xfrm>
            <a:off x="487680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8" name="object 188"/>
          <p:cNvSpPr/>
          <p:nvPr/>
        </p:nvSpPr>
        <p:spPr>
          <a:xfrm>
            <a:off x="513588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9" name="object 189"/>
          <p:cNvSpPr/>
          <p:nvPr/>
        </p:nvSpPr>
        <p:spPr>
          <a:xfrm>
            <a:off x="539496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0" name="object 190"/>
          <p:cNvSpPr/>
          <p:nvPr/>
        </p:nvSpPr>
        <p:spPr>
          <a:xfrm>
            <a:off x="565404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1" name="object 191"/>
          <p:cNvSpPr/>
          <p:nvPr/>
        </p:nvSpPr>
        <p:spPr>
          <a:xfrm>
            <a:off x="5913120" y="45529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2" name="object 192"/>
          <p:cNvSpPr/>
          <p:nvPr/>
        </p:nvSpPr>
        <p:spPr>
          <a:xfrm>
            <a:off x="228600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3" name="object 193"/>
          <p:cNvSpPr/>
          <p:nvPr/>
        </p:nvSpPr>
        <p:spPr>
          <a:xfrm>
            <a:off x="254508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4" name="object 194"/>
          <p:cNvSpPr/>
          <p:nvPr/>
        </p:nvSpPr>
        <p:spPr>
          <a:xfrm>
            <a:off x="2804160" y="48006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5" name="object 195"/>
          <p:cNvSpPr/>
          <p:nvPr/>
        </p:nvSpPr>
        <p:spPr>
          <a:xfrm>
            <a:off x="30632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6" name="object 196"/>
          <p:cNvSpPr/>
          <p:nvPr/>
        </p:nvSpPr>
        <p:spPr>
          <a:xfrm>
            <a:off x="33223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7" name="object 197"/>
          <p:cNvSpPr/>
          <p:nvPr/>
        </p:nvSpPr>
        <p:spPr>
          <a:xfrm>
            <a:off x="358140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8" name="object 198"/>
          <p:cNvSpPr/>
          <p:nvPr/>
        </p:nvSpPr>
        <p:spPr>
          <a:xfrm>
            <a:off x="3840479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9" name="object 199"/>
          <p:cNvSpPr/>
          <p:nvPr/>
        </p:nvSpPr>
        <p:spPr>
          <a:xfrm>
            <a:off x="409956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0" name="object 200"/>
          <p:cNvSpPr/>
          <p:nvPr/>
        </p:nvSpPr>
        <p:spPr>
          <a:xfrm>
            <a:off x="43586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1" name="object 201"/>
          <p:cNvSpPr/>
          <p:nvPr/>
        </p:nvSpPr>
        <p:spPr>
          <a:xfrm>
            <a:off x="46177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2" name="object 202"/>
          <p:cNvSpPr/>
          <p:nvPr/>
        </p:nvSpPr>
        <p:spPr>
          <a:xfrm>
            <a:off x="487680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3" name="object 203"/>
          <p:cNvSpPr/>
          <p:nvPr/>
        </p:nvSpPr>
        <p:spPr>
          <a:xfrm>
            <a:off x="513588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4" name="object 204"/>
          <p:cNvSpPr/>
          <p:nvPr/>
        </p:nvSpPr>
        <p:spPr>
          <a:xfrm>
            <a:off x="539496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5" name="object 205"/>
          <p:cNvSpPr/>
          <p:nvPr/>
        </p:nvSpPr>
        <p:spPr>
          <a:xfrm>
            <a:off x="565404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6" name="object 206"/>
          <p:cNvSpPr/>
          <p:nvPr/>
        </p:nvSpPr>
        <p:spPr>
          <a:xfrm>
            <a:off x="5913120" y="48006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7" name="object 207"/>
          <p:cNvSpPr/>
          <p:nvPr/>
        </p:nvSpPr>
        <p:spPr>
          <a:xfrm>
            <a:off x="228600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8" name="object 208"/>
          <p:cNvSpPr/>
          <p:nvPr/>
        </p:nvSpPr>
        <p:spPr>
          <a:xfrm>
            <a:off x="254508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9" name="object 209"/>
          <p:cNvSpPr/>
          <p:nvPr/>
        </p:nvSpPr>
        <p:spPr>
          <a:xfrm>
            <a:off x="2804160" y="504825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0" name="object 210"/>
          <p:cNvSpPr/>
          <p:nvPr/>
        </p:nvSpPr>
        <p:spPr>
          <a:xfrm>
            <a:off x="30632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1" name="object 211"/>
          <p:cNvSpPr/>
          <p:nvPr/>
        </p:nvSpPr>
        <p:spPr>
          <a:xfrm>
            <a:off x="33223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2" name="object 212"/>
          <p:cNvSpPr/>
          <p:nvPr/>
        </p:nvSpPr>
        <p:spPr>
          <a:xfrm>
            <a:off x="358140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3" name="object 213"/>
          <p:cNvSpPr/>
          <p:nvPr/>
        </p:nvSpPr>
        <p:spPr>
          <a:xfrm>
            <a:off x="3840479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4" name="object 214"/>
          <p:cNvSpPr/>
          <p:nvPr/>
        </p:nvSpPr>
        <p:spPr>
          <a:xfrm>
            <a:off x="409956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5" name="object 215"/>
          <p:cNvSpPr/>
          <p:nvPr/>
        </p:nvSpPr>
        <p:spPr>
          <a:xfrm>
            <a:off x="43586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6" name="object 216"/>
          <p:cNvSpPr/>
          <p:nvPr/>
        </p:nvSpPr>
        <p:spPr>
          <a:xfrm>
            <a:off x="46177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7" name="object 217"/>
          <p:cNvSpPr/>
          <p:nvPr/>
        </p:nvSpPr>
        <p:spPr>
          <a:xfrm>
            <a:off x="487680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8" name="object 218"/>
          <p:cNvSpPr/>
          <p:nvPr/>
        </p:nvSpPr>
        <p:spPr>
          <a:xfrm>
            <a:off x="513588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9" name="object 219"/>
          <p:cNvSpPr/>
          <p:nvPr/>
        </p:nvSpPr>
        <p:spPr>
          <a:xfrm>
            <a:off x="539496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0" name="object 220"/>
          <p:cNvSpPr/>
          <p:nvPr/>
        </p:nvSpPr>
        <p:spPr>
          <a:xfrm>
            <a:off x="565404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1" name="object 221"/>
          <p:cNvSpPr/>
          <p:nvPr/>
        </p:nvSpPr>
        <p:spPr>
          <a:xfrm>
            <a:off x="5913120" y="504825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2" name="object 222"/>
          <p:cNvSpPr/>
          <p:nvPr/>
        </p:nvSpPr>
        <p:spPr>
          <a:xfrm>
            <a:off x="228600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3" name="object 223"/>
          <p:cNvSpPr/>
          <p:nvPr/>
        </p:nvSpPr>
        <p:spPr>
          <a:xfrm>
            <a:off x="254508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4" name="object 224"/>
          <p:cNvSpPr/>
          <p:nvPr/>
        </p:nvSpPr>
        <p:spPr>
          <a:xfrm>
            <a:off x="2804160" y="5295900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5" name="object 225"/>
          <p:cNvSpPr/>
          <p:nvPr/>
        </p:nvSpPr>
        <p:spPr>
          <a:xfrm>
            <a:off x="30632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6" name="object 226"/>
          <p:cNvSpPr/>
          <p:nvPr/>
        </p:nvSpPr>
        <p:spPr>
          <a:xfrm>
            <a:off x="33223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7" name="object 227"/>
          <p:cNvSpPr/>
          <p:nvPr/>
        </p:nvSpPr>
        <p:spPr>
          <a:xfrm>
            <a:off x="358140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8" name="object 228"/>
          <p:cNvSpPr/>
          <p:nvPr/>
        </p:nvSpPr>
        <p:spPr>
          <a:xfrm>
            <a:off x="3840479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9" name="object 229"/>
          <p:cNvSpPr/>
          <p:nvPr/>
        </p:nvSpPr>
        <p:spPr>
          <a:xfrm>
            <a:off x="409956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0" name="object 230"/>
          <p:cNvSpPr/>
          <p:nvPr/>
        </p:nvSpPr>
        <p:spPr>
          <a:xfrm>
            <a:off x="43586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1" name="object 231"/>
          <p:cNvSpPr/>
          <p:nvPr/>
        </p:nvSpPr>
        <p:spPr>
          <a:xfrm>
            <a:off x="46177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2" name="object 232"/>
          <p:cNvSpPr/>
          <p:nvPr/>
        </p:nvSpPr>
        <p:spPr>
          <a:xfrm>
            <a:off x="487680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3" name="object 233"/>
          <p:cNvSpPr/>
          <p:nvPr/>
        </p:nvSpPr>
        <p:spPr>
          <a:xfrm>
            <a:off x="513588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4" name="object 234"/>
          <p:cNvSpPr/>
          <p:nvPr/>
        </p:nvSpPr>
        <p:spPr>
          <a:xfrm>
            <a:off x="539496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5" name="object 235"/>
          <p:cNvSpPr/>
          <p:nvPr/>
        </p:nvSpPr>
        <p:spPr>
          <a:xfrm>
            <a:off x="565404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6" name="object 236"/>
          <p:cNvSpPr/>
          <p:nvPr/>
        </p:nvSpPr>
        <p:spPr>
          <a:xfrm>
            <a:off x="5913120" y="5295900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7" name="object 237"/>
          <p:cNvSpPr/>
          <p:nvPr/>
        </p:nvSpPr>
        <p:spPr>
          <a:xfrm>
            <a:off x="228600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8" name="object 238"/>
          <p:cNvSpPr/>
          <p:nvPr/>
        </p:nvSpPr>
        <p:spPr>
          <a:xfrm>
            <a:off x="254508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9" name="object 239"/>
          <p:cNvSpPr/>
          <p:nvPr/>
        </p:nvSpPr>
        <p:spPr>
          <a:xfrm>
            <a:off x="2804160" y="5543562"/>
            <a:ext cx="259080" cy="247650"/>
          </a:xfrm>
          <a:custGeom>
            <a:avLst/>
            <a:gdLst/>
            <a:ahLst/>
            <a:cxnLst/>
            <a:rect l="l" t="t" r="r" b="b"/>
            <a:pathLst>
              <a:path w="259080" h="247650">
                <a:moveTo>
                  <a:pt x="0" y="247650"/>
                </a:moveTo>
                <a:lnTo>
                  <a:pt x="259080" y="247650"/>
                </a:lnTo>
                <a:lnTo>
                  <a:pt x="259080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0" name="object 240"/>
          <p:cNvSpPr/>
          <p:nvPr/>
        </p:nvSpPr>
        <p:spPr>
          <a:xfrm>
            <a:off x="30632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1" name="object 241"/>
          <p:cNvSpPr/>
          <p:nvPr/>
        </p:nvSpPr>
        <p:spPr>
          <a:xfrm>
            <a:off x="33223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2" name="object 242"/>
          <p:cNvSpPr/>
          <p:nvPr/>
        </p:nvSpPr>
        <p:spPr>
          <a:xfrm>
            <a:off x="358140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3" name="object 243"/>
          <p:cNvSpPr/>
          <p:nvPr/>
        </p:nvSpPr>
        <p:spPr>
          <a:xfrm>
            <a:off x="3840479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4" name="object 244"/>
          <p:cNvSpPr/>
          <p:nvPr/>
        </p:nvSpPr>
        <p:spPr>
          <a:xfrm>
            <a:off x="409956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5" name="object 245"/>
          <p:cNvSpPr/>
          <p:nvPr/>
        </p:nvSpPr>
        <p:spPr>
          <a:xfrm>
            <a:off x="43586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6" name="object 246"/>
          <p:cNvSpPr/>
          <p:nvPr/>
        </p:nvSpPr>
        <p:spPr>
          <a:xfrm>
            <a:off x="46177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7" name="object 247"/>
          <p:cNvSpPr/>
          <p:nvPr/>
        </p:nvSpPr>
        <p:spPr>
          <a:xfrm>
            <a:off x="487680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8" name="object 248"/>
          <p:cNvSpPr/>
          <p:nvPr/>
        </p:nvSpPr>
        <p:spPr>
          <a:xfrm>
            <a:off x="513588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9" name="object 249"/>
          <p:cNvSpPr/>
          <p:nvPr/>
        </p:nvSpPr>
        <p:spPr>
          <a:xfrm>
            <a:off x="539496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0" name="object 250"/>
          <p:cNvSpPr/>
          <p:nvPr/>
        </p:nvSpPr>
        <p:spPr>
          <a:xfrm>
            <a:off x="565404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1" name="object 251"/>
          <p:cNvSpPr/>
          <p:nvPr/>
        </p:nvSpPr>
        <p:spPr>
          <a:xfrm>
            <a:off x="5913120" y="5543562"/>
            <a:ext cx="259079" cy="247650"/>
          </a:xfrm>
          <a:custGeom>
            <a:avLst/>
            <a:gdLst/>
            <a:ahLst/>
            <a:cxnLst/>
            <a:rect l="l" t="t" r="r" b="b"/>
            <a:pathLst>
              <a:path w="259079" h="247650">
                <a:moveTo>
                  <a:pt x="0" y="247650"/>
                </a:moveTo>
                <a:lnTo>
                  <a:pt x="259079" y="247650"/>
                </a:lnTo>
                <a:lnTo>
                  <a:pt x="259079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E7E9EA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13715" y="392499"/>
            <a:ext cx="4009093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The</a:t>
            </a:r>
            <a:r>
              <a:rPr sz="2200" spc="-17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Need</a:t>
            </a:r>
            <a:r>
              <a:rPr sz="2200" spc="-52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for</a:t>
            </a:r>
            <a:r>
              <a:rPr sz="2200" spc="-10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r>
              <a:rPr sz="2200" spc="-4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715" y="921605"/>
            <a:ext cx="700590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23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V</a:t>
            </a:r>
            <a:r>
              <a:rPr sz="1600" spc="4" dirty="0">
                <a:latin typeface="Arial"/>
                <a:cs typeface="Arial"/>
              </a:rPr>
              <a:t>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-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</a:t>
            </a:r>
            <a:r>
              <a:rPr sz="1600" spc="-109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ma</a:t>
            </a:r>
            <a:r>
              <a:rPr sz="1600" spc="9" dirty="0">
                <a:latin typeface="Arial"/>
                <a:cs typeface="Arial"/>
              </a:rPr>
              <a:t>k</a:t>
            </a:r>
            <a:r>
              <a:rPr sz="1600" spc="0" dirty="0">
                <a:latin typeface="Arial"/>
                <a:cs typeface="Arial"/>
              </a:rPr>
              <a:t>es</a:t>
            </a:r>
            <a:r>
              <a:rPr sz="1600" spc="-4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h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dden</a:t>
            </a:r>
            <a:r>
              <a:rPr sz="1600" spc="-5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trends</a:t>
            </a:r>
            <a:r>
              <a:rPr sz="1600" spc="-14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and</a:t>
            </a:r>
            <a:r>
              <a:rPr sz="1600" spc="-2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patterns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ea</a:t>
            </a:r>
            <a:r>
              <a:rPr sz="1600" spc="4" dirty="0">
                <a:latin typeface="Arial"/>
                <a:cs typeface="Arial"/>
              </a:rPr>
              <a:t>sil</a:t>
            </a:r>
            <a:r>
              <a:rPr sz="1600" spc="0" dirty="0">
                <a:latin typeface="Arial"/>
                <a:cs typeface="Arial"/>
              </a:rPr>
              <a:t>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visi</a:t>
            </a:r>
            <a:r>
              <a:rPr sz="1600" spc="0" dirty="0">
                <a:latin typeface="Arial"/>
                <a:cs typeface="Arial"/>
              </a:rPr>
              <a:t>b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3994" y="1518340"/>
            <a:ext cx="5157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18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4973" y="1518340"/>
            <a:ext cx="61747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ma</a:t>
            </a:r>
            <a:r>
              <a:rPr sz="18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536" y="1518340"/>
            <a:ext cx="6058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times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6213" y="1518340"/>
            <a:ext cx="55392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18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5140" y="1518340"/>
            <a:ext cx="12134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the n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mb</a:t>
            </a:r>
            <a:r>
              <a:rPr sz="18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4263" y="1518340"/>
            <a:ext cx="121320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89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spc="-4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spc="-9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spc="0" dirty="0">
                <a:solidFill>
                  <a:srgbClr val="747676"/>
                </a:solidFill>
                <a:latin typeface="Arial"/>
                <a:cs typeface="Arial"/>
              </a:rPr>
              <a:t>ar?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03" y="6646431"/>
            <a:ext cx="538823" cy="127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86000" y="1828800"/>
            <a:ext cx="3886200" cy="3962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2450">
              <a:lnSpc>
                <a:spcPct val="95825"/>
              </a:lnSpc>
              <a:spcBef>
                <a:spcPts val="390"/>
              </a:spcBef>
            </a:pP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32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62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7"/>
              </a:spcBef>
            </a:pP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3"/>
              </a:spcBef>
            </a:pP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85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7"/>
              </a:spcBef>
            </a:pP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24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b="1" spc="0" dirty="0">
                <a:solidFill>
                  <a:srgbClr val="FF0000"/>
                </a:solidFill>
                <a:latin typeface="Arial"/>
                <a:cs typeface="Arial"/>
              </a:rPr>
              <a:t>89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0  </a:t>
            </a:r>
            <a:r>
              <a:rPr sz="1100" spc="21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31</a:t>
            </a:r>
            <a:endParaRPr sz="1100" dirty="0">
              <a:latin typeface="Arial"/>
              <a:cs typeface="Arial"/>
            </a:endParaRPr>
          </a:p>
          <a:p>
            <a:pPr marL="90805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0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9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9</a:t>
            </a:r>
            <a:r>
              <a:rPr sz="1100" spc="0" dirty="0">
                <a:latin typeface="Arial"/>
                <a:cs typeface="Arial"/>
              </a:rPr>
              <a:t>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6</a:t>
            </a:r>
            <a:r>
              <a:rPr sz="1100" spc="0" dirty="0">
                <a:latin typeface="Arial"/>
                <a:cs typeface="Arial"/>
              </a:rPr>
              <a:t>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8</a:t>
            </a:r>
            <a:r>
              <a:rPr sz="1100" spc="0" dirty="0">
                <a:latin typeface="Arial"/>
                <a:cs typeface="Arial"/>
              </a:rPr>
              <a:t>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5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2</a:t>
            </a:r>
            <a:r>
              <a:rPr sz="1100" spc="0" dirty="0">
                <a:latin typeface="Arial"/>
                <a:cs typeface="Arial"/>
              </a:rPr>
              <a:t>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3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12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83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50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96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65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b="1" spc="0" dirty="0">
                <a:solidFill>
                  <a:srgbClr val="FF0000"/>
                </a:solidFill>
                <a:latin typeface="Arial"/>
                <a:cs typeface="Arial"/>
              </a:rPr>
              <a:t>89 </a:t>
            </a:r>
            <a:r>
              <a:rPr sz="1100" b="1" spc="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37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46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b="1" spc="0" dirty="0">
                <a:solidFill>
                  <a:srgbClr val="FF0000"/>
                </a:solidFill>
                <a:latin typeface="Arial"/>
                <a:cs typeface="Arial"/>
              </a:rPr>
              <a:t>89 </a:t>
            </a:r>
            <a:r>
              <a:rPr sz="1100" b="1" spc="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45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 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97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39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84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77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49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4"/>
              </a:spcBef>
            </a:pPr>
            <a:r>
              <a:rPr sz="1100" spc="0" dirty="0">
                <a:latin typeface="Arial"/>
                <a:cs typeface="Arial"/>
              </a:rPr>
              <a:t>64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38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55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29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58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</a:t>
            </a:r>
            <a:endParaRPr sz="1100" dirty="0">
              <a:latin typeface="Arial"/>
              <a:cs typeface="Arial"/>
            </a:endParaRPr>
          </a:p>
          <a:p>
            <a:pPr marL="52450">
              <a:lnSpc>
                <a:spcPct val="95825"/>
              </a:lnSpc>
              <a:spcBef>
                <a:spcPts val="686"/>
              </a:spcBef>
            </a:pPr>
            <a:r>
              <a:rPr sz="1100" spc="0" dirty="0">
                <a:latin typeface="Arial"/>
                <a:cs typeface="Arial"/>
              </a:rPr>
              <a:t>27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43  </a:t>
            </a:r>
            <a:r>
              <a:rPr sz="1100" spc="19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 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91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12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48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74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41 </a:t>
            </a:r>
            <a:r>
              <a:rPr sz="1100" spc="209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45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30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17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83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20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66 </a:t>
            </a:r>
            <a:r>
              <a:rPr sz="1100" spc="204" dirty="0">
                <a:latin typeface="Arial"/>
                <a:cs typeface="Arial"/>
              </a:rPr>
              <a:t> </a:t>
            </a:r>
            <a:r>
              <a:rPr sz="1100" spc="0" dirty="0">
                <a:latin typeface="Arial"/>
                <a:cs typeface="Arial"/>
              </a:rPr>
              <a:t>11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14400" y="3287306"/>
            <a:ext cx="7315200" cy="310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14400" y="1126998"/>
            <a:ext cx="7315200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452729" y="101264"/>
            <a:ext cx="3998637" cy="6134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Why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W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-41" dirty="0">
                <a:latin typeface="Arial"/>
                <a:cs typeface="Arial"/>
              </a:rPr>
              <a:t> </a:t>
            </a:r>
            <a:r>
              <a:rPr sz="2800" spc="-44" dirty="0">
                <a:latin typeface="Arial"/>
                <a:cs typeface="Arial"/>
              </a:rPr>
              <a:t>V</a:t>
            </a:r>
            <a:r>
              <a:rPr sz="2800" spc="0" dirty="0">
                <a:latin typeface="Arial"/>
                <a:cs typeface="Arial"/>
              </a:rPr>
              <a:t>i</a:t>
            </a:r>
            <a:r>
              <a:rPr sz="2800" spc="4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u</a:t>
            </a:r>
            <a:r>
              <a:rPr sz="2800" spc="9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li</a:t>
            </a:r>
            <a:r>
              <a:rPr sz="2800" spc="9" dirty="0">
                <a:latin typeface="Arial"/>
                <a:cs typeface="Arial"/>
              </a:rPr>
              <a:t>z</a:t>
            </a:r>
            <a:r>
              <a:rPr sz="2800" spc="0" dirty="0"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1"/>
              </a:spcBef>
            </a:pPr>
            <a:r>
              <a:rPr sz="1400" spc="0" dirty="0">
                <a:latin typeface="Arial"/>
                <a:cs typeface="Arial"/>
              </a:rPr>
              <a:t>Good</a:t>
            </a:r>
            <a:r>
              <a:rPr sz="1400" spc="-19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V</a:t>
            </a:r>
            <a:r>
              <a:rPr sz="1400" spc="0" dirty="0">
                <a:latin typeface="Arial"/>
                <a:cs typeface="Arial"/>
              </a:rPr>
              <a:t>i</a:t>
            </a:r>
            <a:r>
              <a:rPr sz="1400" spc="4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uali</a:t>
            </a:r>
            <a:r>
              <a:rPr sz="1400" spc="4" dirty="0">
                <a:latin typeface="Arial"/>
                <a:cs typeface="Arial"/>
              </a:rPr>
              <a:t>z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-4" dirty="0">
                <a:latin typeface="Arial"/>
                <a:cs typeface="Arial"/>
              </a:rPr>
              <a:t>t</a:t>
            </a:r>
            <a:r>
              <a:rPr sz="1400" spc="0" dirty="0">
                <a:latin typeface="Arial"/>
                <a:cs typeface="Arial"/>
              </a:rPr>
              <a:t>ions</a:t>
            </a:r>
            <a:r>
              <a:rPr sz="1400" spc="-44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Should</a:t>
            </a:r>
            <a:r>
              <a:rPr sz="1400" spc="-19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M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4" dirty="0">
                <a:latin typeface="Arial"/>
                <a:cs typeface="Arial"/>
              </a:rPr>
              <a:t>k</a:t>
            </a:r>
            <a:r>
              <a:rPr sz="1400" spc="0" dirty="0">
                <a:latin typeface="Arial"/>
                <a:cs typeface="Arial"/>
              </a:rPr>
              <a:t>e</a:t>
            </a:r>
            <a:r>
              <a:rPr sz="1400" spc="-14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D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4" dirty="0">
                <a:latin typeface="Arial"/>
                <a:cs typeface="Arial"/>
              </a:rPr>
              <a:t>t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-89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A</a:t>
            </a:r>
            <a:r>
              <a:rPr sz="1400" spc="4" dirty="0">
                <a:latin typeface="Arial"/>
                <a:cs typeface="Arial"/>
              </a:rPr>
              <a:t>ct</a:t>
            </a:r>
            <a:r>
              <a:rPr sz="1400" spc="0" dirty="0">
                <a:latin typeface="Arial"/>
                <a:cs typeface="Arial"/>
              </a:rPr>
              <a:t>ionable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3715" y="382174"/>
            <a:ext cx="11876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Ag</a:t>
            </a:r>
            <a:r>
              <a:rPr sz="2400" b="1" spc="-9" dirty="0">
                <a:solidFill>
                  <a:srgbClr val="08445A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08445A"/>
                </a:solidFill>
                <a:latin typeface="Arial"/>
                <a:cs typeface="Arial"/>
              </a:rPr>
              <a:t>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378870"/>
            <a:ext cx="177952" cy="3842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8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699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539F25"/>
                </a:solidFill>
                <a:latin typeface="Arial"/>
                <a:cs typeface="Arial"/>
              </a:rPr>
              <a:t>•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" y="1378870"/>
            <a:ext cx="6159627" cy="3403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573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Need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for 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71"/>
              </a:spcBef>
            </a:pPr>
            <a:r>
              <a:rPr sz="2400" b="1" spc="-184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b="1" spc="-2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b="1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d F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b="1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b="1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b="1" spc="-1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of D</a:t>
            </a:r>
            <a:r>
              <a:rPr sz="24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ta</a:t>
            </a:r>
            <a:r>
              <a:rPr sz="2400" b="1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b="1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b="1" spc="0" dirty="0">
                <a:solidFill>
                  <a:srgbClr val="747676"/>
                </a:solidFill>
                <a:latin typeface="Arial"/>
                <a:cs typeface="Arial"/>
              </a:rPr>
              <a:t>isualization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Data</a:t>
            </a:r>
            <a:r>
              <a:rPr sz="2400" spc="-3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2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ou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ve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696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Get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to 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K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now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the </a:t>
            </a:r>
            <a:r>
              <a:rPr sz="2400" spc="-5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zati</a:t>
            </a:r>
            <a:r>
              <a:rPr sz="2400" spc="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12700" marR="3180770">
              <a:lnSpc>
                <a:spcPts val="2759"/>
              </a:lnSpc>
              <a:spcBef>
                <a:spcPts val="698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2400" spc="2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F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rmat</a:t>
            </a:r>
            <a:r>
              <a:rPr sz="2400" spc="9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 </a:t>
            </a:r>
            <a:endParaRPr sz="2400" dirty="0">
              <a:latin typeface="Arial"/>
              <a:cs typeface="Arial"/>
            </a:endParaRPr>
          </a:p>
          <a:p>
            <a:pPr marL="12700" marR="3180770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h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ap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and</a:t>
            </a:r>
            <a:r>
              <a:rPr sz="2400" spc="1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La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els </a:t>
            </a:r>
            <a:endParaRPr sz="2400" dirty="0">
              <a:latin typeface="Arial"/>
              <a:cs typeface="Arial"/>
            </a:endParaRPr>
          </a:p>
          <a:p>
            <a:pPr marL="12700" marR="3180770">
              <a:lnSpc>
                <a:spcPts val="2759"/>
              </a:lnSpc>
              <a:spcBef>
                <a:spcPts val="69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u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di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g</a:t>
            </a:r>
            <a:r>
              <a:rPr sz="2400" spc="49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shb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ard</a:t>
            </a:r>
            <a:endParaRPr sz="2400" dirty="0">
              <a:latin typeface="Arial"/>
              <a:cs typeface="Arial"/>
            </a:endParaRPr>
          </a:p>
          <a:p>
            <a:pPr marL="12700" marR="52573">
              <a:lnSpc>
                <a:spcPct val="95825"/>
              </a:lnSpc>
              <a:spcBef>
                <a:spcPts val="715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ex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Ste</a:t>
            </a:r>
            <a:r>
              <a:rPr sz="2400" spc="-9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440" y="4891182"/>
            <a:ext cx="20364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Questions and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0980" y="4891182"/>
            <a:ext cx="1237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sw</a:t>
            </a:r>
            <a:r>
              <a:rPr sz="2400" spc="-4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747676"/>
                </a:solidFill>
                <a:latin typeface="Arial"/>
                <a:cs typeface="Arial"/>
              </a:rPr>
              <a:t>rs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276600" y="3276600"/>
            <a:ext cx="2590800" cy="2895600"/>
          </a:xfrm>
          <a:custGeom>
            <a:avLst/>
            <a:gdLst/>
            <a:ahLst/>
            <a:cxnLst/>
            <a:rect l="l" t="t" r="r" b="b"/>
            <a:pathLst>
              <a:path w="2590800" h="2895600">
                <a:moveTo>
                  <a:pt x="0" y="2895600"/>
                </a:moveTo>
                <a:lnTo>
                  <a:pt x="2590800" y="2895600"/>
                </a:lnTo>
                <a:lnTo>
                  <a:pt x="2590800" y="0"/>
                </a:lnTo>
                <a:lnTo>
                  <a:pt x="0" y="0"/>
                </a:lnTo>
                <a:lnTo>
                  <a:pt x="0" y="28956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248400" y="3276600"/>
            <a:ext cx="2590800" cy="2895600"/>
          </a:xfrm>
          <a:custGeom>
            <a:avLst/>
            <a:gdLst/>
            <a:ahLst/>
            <a:cxnLst/>
            <a:rect l="l" t="t" r="r" b="b"/>
            <a:pathLst>
              <a:path w="2590800" h="2895600">
                <a:moveTo>
                  <a:pt x="0" y="2895600"/>
                </a:moveTo>
                <a:lnTo>
                  <a:pt x="2590800" y="2895600"/>
                </a:lnTo>
                <a:lnTo>
                  <a:pt x="2590800" y="0"/>
                </a:lnTo>
                <a:lnTo>
                  <a:pt x="0" y="0"/>
                </a:lnTo>
                <a:lnTo>
                  <a:pt x="0" y="28956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04800" y="3276600"/>
            <a:ext cx="2590800" cy="2895600"/>
          </a:xfrm>
          <a:custGeom>
            <a:avLst/>
            <a:gdLst/>
            <a:ahLst/>
            <a:cxnLst/>
            <a:rect l="l" t="t" r="r" b="b"/>
            <a:pathLst>
              <a:path w="2590800" h="2895600">
                <a:moveTo>
                  <a:pt x="0" y="2895600"/>
                </a:moveTo>
                <a:lnTo>
                  <a:pt x="2590800" y="2895600"/>
                </a:lnTo>
                <a:lnTo>
                  <a:pt x="2590800" y="0"/>
                </a:lnTo>
                <a:lnTo>
                  <a:pt x="0" y="0"/>
                </a:lnTo>
                <a:lnTo>
                  <a:pt x="0" y="28956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13715" y="392499"/>
            <a:ext cx="5268848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119" dirty="0">
                <a:solidFill>
                  <a:srgbClr val="08445A"/>
                </a:solidFill>
                <a:latin typeface="Arial"/>
                <a:cs typeface="Arial"/>
              </a:rPr>
              <a:t>T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ypes</a:t>
            </a:r>
            <a:r>
              <a:rPr sz="2200" spc="-39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u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c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ns</a:t>
            </a:r>
            <a:r>
              <a:rPr sz="2200" spc="-8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of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715" y="921605"/>
            <a:ext cx="167896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184" dirty="0">
                <a:latin typeface="Arial"/>
                <a:cs typeface="Arial"/>
              </a:rPr>
              <a:t>T</a:t>
            </a:r>
            <a:r>
              <a:rPr sz="1600" spc="0" dirty="0">
                <a:latin typeface="Arial"/>
                <a:cs typeface="Arial"/>
              </a:rPr>
              <a:t>ab</a:t>
            </a:r>
            <a:r>
              <a:rPr sz="1600" spc="4" dirty="0">
                <a:latin typeface="Arial"/>
                <a:cs typeface="Arial"/>
              </a:rPr>
              <a:t>l</a:t>
            </a:r>
            <a:r>
              <a:rPr sz="1600" spc="0" dirty="0">
                <a:latin typeface="Arial"/>
                <a:cs typeface="Arial"/>
              </a:rPr>
              <a:t>es</a:t>
            </a:r>
            <a:r>
              <a:rPr sz="1600" spc="-4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vs</a:t>
            </a:r>
            <a:r>
              <a:rPr sz="1600" spc="0" dirty="0">
                <a:latin typeface="Arial"/>
                <a:cs typeface="Arial"/>
              </a:rPr>
              <a:t>.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4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raphs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1442140"/>
            <a:ext cx="139700" cy="604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•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3"/>
              </a:spcBef>
            </a:pPr>
            <a:r>
              <a:rPr sz="1800" spc="0" dirty="0">
                <a:latin typeface="Arial"/>
                <a:cs typeface="Arial"/>
              </a:rPr>
              <a:t>•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6252" y="1442140"/>
            <a:ext cx="46657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b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– Inter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ct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pr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mar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ly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-39" dirty="0">
                <a:latin typeface="Arial"/>
                <a:cs typeface="Arial"/>
              </a:rPr>
              <a:t>w</a:t>
            </a:r>
            <a:r>
              <a:rPr sz="1800" spc="0" dirty="0">
                <a:latin typeface="Arial"/>
                <a:cs typeface="Arial"/>
              </a:rPr>
              <a:t>ith</a:t>
            </a:r>
            <a:r>
              <a:rPr sz="1800" spc="3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ver</a:t>
            </a:r>
            <a:r>
              <a:rPr sz="1800" spc="-9" dirty="0">
                <a:latin typeface="Arial"/>
                <a:cs typeface="Arial"/>
              </a:rPr>
              <a:t>b</a:t>
            </a:r>
            <a:r>
              <a:rPr sz="1800" spc="0" dirty="0">
                <a:latin typeface="Arial"/>
                <a:cs typeface="Arial"/>
              </a:rPr>
              <a:t>al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s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stem.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252" y="1792660"/>
            <a:ext cx="32163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Gra</a:t>
            </a:r>
            <a:r>
              <a:rPr sz="1800" spc="-4" dirty="0">
                <a:latin typeface="Arial"/>
                <a:cs typeface="Arial"/>
              </a:rPr>
              <a:t>p</a:t>
            </a:r>
            <a:r>
              <a:rPr sz="1800" spc="0" dirty="0">
                <a:latin typeface="Arial"/>
                <a:cs typeface="Arial"/>
              </a:rPr>
              <a:t>hs – Inter</a:t>
            </a:r>
            <a:r>
              <a:rPr sz="1800" spc="-4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ct</a:t>
            </a:r>
            <a:r>
              <a:rPr sz="1800" spc="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pr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mar</a:t>
            </a:r>
            <a:r>
              <a:rPr sz="1800" spc="-4" dirty="0">
                <a:latin typeface="Arial"/>
                <a:cs typeface="Arial"/>
              </a:rPr>
              <a:t>i</a:t>
            </a:r>
            <a:r>
              <a:rPr sz="1800" spc="0" dirty="0">
                <a:latin typeface="Arial"/>
                <a:cs typeface="Arial"/>
              </a:rPr>
              <a:t>ly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-39" dirty="0">
                <a:latin typeface="Arial"/>
                <a:cs typeface="Arial"/>
              </a:rPr>
              <a:t>w</a:t>
            </a:r>
            <a:r>
              <a:rPr sz="1800" spc="0" dirty="0">
                <a:latin typeface="Arial"/>
                <a:cs typeface="Arial"/>
              </a:rPr>
              <a:t>ith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2204" y="1792660"/>
            <a:ext cx="6428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vis</a:t>
            </a:r>
            <a:r>
              <a:rPr sz="1800" spc="-9" dirty="0">
                <a:latin typeface="Arial"/>
                <a:cs typeface="Arial"/>
              </a:rPr>
              <a:t>u</a:t>
            </a:r>
            <a:r>
              <a:rPr sz="1800" spc="0" dirty="0">
                <a:latin typeface="Arial"/>
                <a:cs typeface="Arial"/>
              </a:rPr>
              <a:t>al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9599" y="1792660"/>
            <a:ext cx="8442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s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0" dirty="0">
                <a:latin typeface="Arial"/>
                <a:cs typeface="Arial"/>
              </a:rPr>
              <a:t>stem.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2598451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743" y="2598451"/>
            <a:ext cx="11720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Factors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3415" y="2598451"/>
            <a:ext cx="3588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to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5880" y="2598451"/>
            <a:ext cx="144180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co</a:t>
            </a:r>
            <a:r>
              <a:rPr sz="2400" b="1" spc="-9" dirty="0">
                <a:latin typeface="Arial"/>
                <a:cs typeface="Arial"/>
              </a:rPr>
              <a:t>n</a:t>
            </a:r>
            <a:r>
              <a:rPr sz="2400" b="1" spc="0" dirty="0">
                <a:latin typeface="Arial"/>
                <a:cs typeface="Arial"/>
              </a:rPr>
              <a:t>sider: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0" y="3276600"/>
            <a:ext cx="2590800" cy="289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 dirty="0"/>
          </a:p>
          <a:p>
            <a:pPr marL="909789" marR="910156" algn="ctr">
              <a:lnSpc>
                <a:spcPct val="95825"/>
              </a:lnSpc>
              <a:spcBef>
                <a:spcPts val="1000"/>
              </a:spcBef>
            </a:pPr>
            <a:r>
              <a:rPr sz="2000" b="1" spc="0" dirty="0">
                <a:solidFill>
                  <a:srgbClr val="539F25"/>
                </a:solidFill>
                <a:latin typeface="Arial"/>
                <a:cs typeface="Arial"/>
              </a:rPr>
              <a:t>Goals</a:t>
            </a:r>
            <a:endParaRPr sz="2000" dirty="0">
              <a:latin typeface="Arial"/>
              <a:cs typeface="Arial"/>
            </a:endParaRPr>
          </a:p>
          <a:p>
            <a:pPr marL="378841" marR="143706" indent="-286512">
              <a:lnSpc>
                <a:spcPts val="1839"/>
              </a:lnSpc>
              <a:spcBef>
                <a:spcPts val="1291"/>
              </a:spcBef>
              <a:tabLst>
                <a:tab pos="368300" algn="l"/>
              </a:tabLst>
            </a:pPr>
            <a:r>
              <a:rPr sz="1600" spc="0" dirty="0">
                <a:solidFill>
                  <a:srgbClr val="539F25"/>
                </a:solidFill>
                <a:latin typeface="Arial"/>
                <a:cs typeface="Arial"/>
              </a:rPr>
              <a:t>•	</a:t>
            </a:r>
            <a:r>
              <a:rPr sz="1600" spc="4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hat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purpo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of </a:t>
            </a:r>
            <a:endParaRPr sz="1600" dirty="0">
              <a:latin typeface="Arial"/>
              <a:cs typeface="Arial"/>
            </a:endParaRPr>
          </a:p>
          <a:p>
            <a:pPr marL="378841" marR="143706">
              <a:lnSpc>
                <a:spcPts val="1839"/>
              </a:lnSpc>
              <a:spcBef>
                <a:spcPts val="1039"/>
              </a:spcBef>
              <a:tabLst>
                <a:tab pos="368300" algn="l"/>
              </a:tabLst>
            </a:pP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our</a:t>
            </a:r>
            <a:r>
              <a:rPr sz="1600" spc="-1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vis</a:t>
            </a:r>
            <a:r>
              <a:rPr sz="1600" spc="0" dirty="0">
                <a:latin typeface="Arial"/>
                <a:cs typeface="Arial"/>
              </a:rPr>
              <a:t>ua</a:t>
            </a:r>
            <a:r>
              <a:rPr sz="1600" spc="4" dirty="0">
                <a:latin typeface="Arial"/>
                <a:cs typeface="Arial"/>
              </a:rPr>
              <a:t>li</a:t>
            </a:r>
            <a:r>
              <a:rPr sz="1600" spc="-4" dirty="0">
                <a:latin typeface="Arial"/>
                <a:cs typeface="Arial"/>
              </a:rPr>
              <a:t>z</a:t>
            </a:r>
            <a:r>
              <a:rPr sz="1600" spc="0" dirty="0">
                <a:latin typeface="Arial"/>
                <a:cs typeface="Arial"/>
              </a:rPr>
              <a:t>at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on?</a:t>
            </a:r>
            <a:endParaRPr sz="1600" dirty="0">
              <a:latin typeface="Arial"/>
              <a:cs typeface="Arial"/>
            </a:endParaRPr>
          </a:p>
          <a:p>
            <a:pPr marL="378841" marR="403152" indent="-286512">
              <a:lnSpc>
                <a:spcPts val="1839"/>
              </a:lnSpc>
              <a:spcBef>
                <a:spcPts val="1672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•	</a:t>
            </a:r>
            <a:r>
              <a:rPr sz="1600" spc="4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hat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ki</a:t>
            </a:r>
            <a:r>
              <a:rPr sz="1600" spc="0" dirty="0">
                <a:latin typeface="Arial"/>
                <a:cs typeface="Arial"/>
              </a:rPr>
              <a:t>nd</a:t>
            </a:r>
            <a:r>
              <a:rPr sz="1600" spc="-39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</a:t>
            </a:r>
            <a:r>
              <a:rPr sz="1600" spc="4" dirty="0">
                <a:latin typeface="Arial"/>
                <a:cs typeface="Arial"/>
              </a:rPr>
              <a:t>si</a:t>
            </a:r>
            <a:r>
              <a:rPr sz="1600" spc="0" dirty="0">
                <a:latin typeface="Arial"/>
                <a:cs typeface="Arial"/>
              </a:rPr>
              <a:t>ght </a:t>
            </a:r>
            <a:endParaRPr sz="1600" dirty="0">
              <a:latin typeface="Arial"/>
              <a:cs typeface="Arial"/>
            </a:endParaRPr>
          </a:p>
          <a:p>
            <a:pPr marL="378841" marR="403152">
              <a:lnSpc>
                <a:spcPts val="1839"/>
              </a:lnSpc>
              <a:spcBef>
                <a:spcPts val="1039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are</a:t>
            </a:r>
            <a:r>
              <a:rPr sz="1600" spc="-8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s</a:t>
            </a:r>
            <a:r>
              <a:rPr sz="1600" spc="0" dirty="0">
                <a:latin typeface="Arial"/>
                <a:cs typeface="Arial"/>
              </a:rPr>
              <a:t>haring?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6600" y="3276600"/>
            <a:ext cx="2590800" cy="289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 dirty="0"/>
          </a:p>
          <a:p>
            <a:pPr marL="987132" marR="988063" algn="ctr">
              <a:lnSpc>
                <a:spcPct val="95825"/>
              </a:lnSpc>
              <a:spcBef>
                <a:spcPts val="1000"/>
              </a:spcBef>
            </a:pPr>
            <a:r>
              <a:rPr sz="2000" b="1" spc="0" dirty="0">
                <a:solidFill>
                  <a:srgbClr val="539F25"/>
                </a:solidFill>
                <a:latin typeface="Arial"/>
                <a:cs typeface="Arial"/>
              </a:rPr>
              <a:t>D</a:t>
            </a:r>
            <a:r>
              <a:rPr sz="2000" b="1" spc="4" dirty="0">
                <a:solidFill>
                  <a:srgbClr val="539F25"/>
                </a:solidFill>
                <a:latin typeface="Arial"/>
                <a:cs typeface="Arial"/>
              </a:rPr>
              <a:t>a</a:t>
            </a:r>
            <a:r>
              <a:rPr sz="2000" b="1" spc="0" dirty="0">
                <a:solidFill>
                  <a:srgbClr val="539F25"/>
                </a:solidFill>
                <a:latin typeface="Arial"/>
                <a:cs typeface="Arial"/>
              </a:rPr>
              <a:t>ta</a:t>
            </a:r>
            <a:endParaRPr sz="2000" dirty="0">
              <a:latin typeface="Arial"/>
              <a:cs typeface="Arial"/>
            </a:endParaRPr>
          </a:p>
          <a:p>
            <a:pPr marL="378587" marR="102408" indent="-286512">
              <a:lnSpc>
                <a:spcPts val="1839"/>
              </a:lnSpc>
              <a:spcBef>
                <a:spcPts val="1334"/>
              </a:spcBef>
              <a:tabLst>
                <a:tab pos="368300" algn="l"/>
              </a:tabLst>
            </a:pPr>
            <a:r>
              <a:rPr sz="1600" spc="0" dirty="0">
                <a:solidFill>
                  <a:srgbClr val="539F25"/>
                </a:solidFill>
                <a:latin typeface="Arial"/>
                <a:cs typeface="Arial"/>
              </a:rPr>
              <a:t>•	</a:t>
            </a:r>
            <a:r>
              <a:rPr sz="1600" spc="0" dirty="0">
                <a:latin typeface="Arial"/>
                <a:cs typeface="Arial"/>
              </a:rPr>
              <a:t>How</a:t>
            </a:r>
            <a:r>
              <a:rPr sz="1600" spc="-3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mu</a:t>
            </a:r>
            <a:r>
              <a:rPr sz="1600" spc="9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h</a:t>
            </a:r>
            <a:r>
              <a:rPr sz="1600" spc="-29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</a:t>
            </a:r>
            <a:r>
              <a:rPr sz="1600" spc="-16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do</a:t>
            </a:r>
            <a:r>
              <a:rPr sz="1600" spc="-17" dirty="0">
                <a:latin typeface="Arial"/>
                <a:cs typeface="Arial"/>
              </a:rPr>
              <a:t> </a:t>
            </a:r>
            <a:r>
              <a:rPr sz="1600" spc="-14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 </a:t>
            </a:r>
            <a:endParaRPr sz="1600" dirty="0">
              <a:latin typeface="Arial"/>
              <a:cs typeface="Arial"/>
            </a:endParaRPr>
          </a:p>
          <a:p>
            <a:pPr marL="378587" marR="102408">
              <a:lnSpc>
                <a:spcPts val="1839"/>
              </a:lnSpc>
              <a:spcBef>
                <a:spcPts val="1039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ha</a:t>
            </a:r>
            <a:r>
              <a:rPr sz="1600" spc="4" dirty="0">
                <a:latin typeface="Arial"/>
                <a:cs typeface="Arial"/>
              </a:rPr>
              <a:t>v</a:t>
            </a:r>
            <a:r>
              <a:rPr sz="1600" spc="0" dirty="0">
                <a:latin typeface="Arial"/>
                <a:cs typeface="Arial"/>
              </a:rPr>
              <a:t>e?</a:t>
            </a:r>
            <a:endParaRPr sz="1600" dirty="0">
              <a:latin typeface="Arial"/>
              <a:cs typeface="Arial"/>
            </a:endParaRPr>
          </a:p>
          <a:p>
            <a:pPr marL="92075">
              <a:lnSpc>
                <a:spcPct val="95825"/>
              </a:lnSpc>
              <a:spcBef>
                <a:spcPts val="1672"/>
              </a:spcBef>
            </a:pPr>
            <a:r>
              <a:rPr sz="1600" spc="0" dirty="0">
                <a:latin typeface="Arial"/>
                <a:cs typeface="Arial"/>
              </a:rPr>
              <a:t>•  </a:t>
            </a:r>
            <a:r>
              <a:rPr sz="1600" spc="36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hat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ki</a:t>
            </a:r>
            <a:r>
              <a:rPr sz="1600" spc="0" dirty="0">
                <a:latin typeface="Arial"/>
                <a:cs typeface="Arial"/>
              </a:rPr>
              <a:t>nd</a:t>
            </a:r>
            <a:r>
              <a:rPr sz="1600" spc="-39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of</a:t>
            </a:r>
            <a:r>
              <a:rPr sz="1600" spc="-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04800" y="3276600"/>
            <a:ext cx="2590800" cy="289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 dirty="0"/>
          </a:p>
          <a:p>
            <a:pPr marL="712838" marR="668844" algn="ctr">
              <a:lnSpc>
                <a:spcPct val="95825"/>
              </a:lnSpc>
              <a:spcBef>
                <a:spcPts val="1000"/>
              </a:spcBef>
            </a:pPr>
            <a:r>
              <a:rPr sz="2000" b="1" spc="0" dirty="0">
                <a:solidFill>
                  <a:srgbClr val="539F25"/>
                </a:solidFill>
                <a:latin typeface="Arial"/>
                <a:cs typeface="Arial"/>
              </a:rPr>
              <a:t>Audience</a:t>
            </a:r>
            <a:endParaRPr sz="2000" dirty="0">
              <a:latin typeface="Arial"/>
              <a:cs typeface="Arial"/>
            </a:endParaRPr>
          </a:p>
          <a:p>
            <a:pPr marL="63538" marR="118095" algn="ctr">
              <a:lnSpc>
                <a:spcPct val="95825"/>
              </a:lnSpc>
              <a:spcBef>
                <a:spcPts val="1291"/>
              </a:spcBef>
            </a:pPr>
            <a:r>
              <a:rPr sz="1600" spc="0" dirty="0">
                <a:solidFill>
                  <a:srgbClr val="539F25"/>
                </a:solidFill>
                <a:latin typeface="Arial"/>
                <a:cs typeface="Arial"/>
              </a:rPr>
              <a:t>•  </a:t>
            </a:r>
            <a:r>
              <a:rPr sz="1600" spc="362" dirty="0">
                <a:solidFill>
                  <a:srgbClr val="539F25"/>
                </a:solidFill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ho</a:t>
            </a:r>
            <a:r>
              <a:rPr sz="1600" spc="-32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s</a:t>
            </a:r>
            <a:r>
              <a:rPr sz="1600" spc="-6" dirty="0">
                <a:latin typeface="Arial"/>
                <a:cs typeface="Arial"/>
              </a:rPr>
              <a:t> </a:t>
            </a:r>
            <a:r>
              <a:rPr sz="1600" spc="-19" dirty="0">
                <a:latin typeface="Arial"/>
                <a:cs typeface="Arial"/>
              </a:rPr>
              <a:t>y</a:t>
            </a:r>
            <a:r>
              <a:rPr sz="1600" spc="0" dirty="0">
                <a:latin typeface="Arial"/>
                <a:cs typeface="Arial"/>
              </a:rPr>
              <a:t>our</a:t>
            </a:r>
            <a:r>
              <a:rPr sz="1600" spc="-1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aud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en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e?</a:t>
            </a:r>
            <a:endParaRPr sz="1600" dirty="0">
              <a:latin typeface="Arial"/>
              <a:cs typeface="Arial"/>
            </a:endParaRPr>
          </a:p>
          <a:p>
            <a:pPr marL="377952" marR="913000" indent="-286512">
              <a:lnSpc>
                <a:spcPts val="1839"/>
              </a:lnSpc>
              <a:spcBef>
                <a:spcPts val="1640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•	</a:t>
            </a:r>
            <a:r>
              <a:rPr sz="1600" spc="4" dirty="0">
                <a:latin typeface="Arial"/>
                <a:cs typeface="Arial"/>
              </a:rPr>
              <a:t>W</a:t>
            </a:r>
            <a:r>
              <a:rPr sz="1600" spc="0" dirty="0">
                <a:latin typeface="Arial"/>
                <a:cs typeface="Arial"/>
              </a:rPr>
              <a:t>hat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are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they </a:t>
            </a:r>
            <a:endParaRPr sz="1600" dirty="0">
              <a:latin typeface="Arial"/>
              <a:cs typeface="Arial"/>
            </a:endParaRPr>
          </a:p>
          <a:p>
            <a:pPr marL="377952" marR="913000">
              <a:lnSpc>
                <a:spcPts val="1839"/>
              </a:lnSpc>
              <a:spcBef>
                <a:spcPts val="1043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e</a:t>
            </a:r>
            <a:r>
              <a:rPr sz="1600" spc="-4" dirty="0">
                <a:latin typeface="Arial"/>
                <a:cs typeface="Arial"/>
              </a:rPr>
              <a:t>x</a:t>
            </a:r>
            <a:r>
              <a:rPr sz="1600" spc="0" dirty="0">
                <a:latin typeface="Arial"/>
                <a:cs typeface="Arial"/>
              </a:rPr>
              <a:t>pe</a:t>
            </a:r>
            <a:r>
              <a:rPr sz="1600" spc="4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ng?</a:t>
            </a:r>
            <a:endParaRPr sz="1600" dirty="0">
              <a:latin typeface="Arial"/>
              <a:cs typeface="Arial"/>
            </a:endParaRPr>
          </a:p>
          <a:p>
            <a:pPr marL="377952" marR="272696" indent="-286512">
              <a:lnSpc>
                <a:spcPts val="1839"/>
              </a:lnSpc>
              <a:spcBef>
                <a:spcPts val="1669"/>
              </a:spcBef>
              <a:tabLst>
                <a:tab pos="368300" algn="l"/>
              </a:tabLst>
            </a:pPr>
            <a:r>
              <a:rPr sz="1600" spc="0" dirty="0">
                <a:latin typeface="Arial"/>
                <a:cs typeface="Arial"/>
              </a:rPr>
              <a:t>•	How</a:t>
            </a:r>
            <a:r>
              <a:rPr sz="1600" spc="-31" dirty="0">
                <a:latin typeface="Arial"/>
                <a:cs typeface="Arial"/>
              </a:rPr>
              <a:t> </a:t>
            </a:r>
            <a:r>
              <a:rPr sz="1600" spc="-14" dirty="0">
                <a:latin typeface="Arial"/>
                <a:cs typeface="Arial"/>
              </a:rPr>
              <a:t>w</a:t>
            </a:r>
            <a:r>
              <a:rPr sz="1600" spc="4" dirty="0">
                <a:latin typeface="Arial"/>
                <a:cs typeface="Arial"/>
              </a:rPr>
              <a:t>il</a:t>
            </a:r>
            <a:r>
              <a:rPr sz="1600" spc="0" dirty="0">
                <a:latin typeface="Arial"/>
                <a:cs typeface="Arial"/>
              </a:rPr>
              <a:t>l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nteract </a:t>
            </a:r>
            <a:endParaRPr sz="1600" dirty="0">
              <a:latin typeface="Arial"/>
              <a:cs typeface="Arial"/>
            </a:endParaRPr>
          </a:p>
          <a:p>
            <a:pPr marL="377952" marR="272696">
              <a:lnSpc>
                <a:spcPts val="1839"/>
              </a:lnSpc>
              <a:spcBef>
                <a:spcPts val="1039"/>
              </a:spcBef>
              <a:tabLst>
                <a:tab pos="368300" algn="l"/>
              </a:tabLst>
            </a:pPr>
            <a:r>
              <a:rPr sz="1600" spc="-14" dirty="0">
                <a:latin typeface="Arial"/>
                <a:cs typeface="Arial"/>
              </a:rPr>
              <a:t>w</a:t>
            </a:r>
            <a:r>
              <a:rPr sz="1600" spc="4" dirty="0">
                <a:latin typeface="Arial"/>
                <a:cs typeface="Arial"/>
              </a:rPr>
              <a:t>i</a:t>
            </a:r>
            <a:r>
              <a:rPr sz="1600" spc="0" dirty="0">
                <a:latin typeface="Arial"/>
                <a:cs typeface="Arial"/>
              </a:rPr>
              <a:t>th</a:t>
            </a:r>
            <a:r>
              <a:rPr sz="1600" spc="-18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the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data?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38670" y="796671"/>
            <a:ext cx="8372640" cy="0"/>
          </a:xfrm>
          <a:custGeom>
            <a:avLst/>
            <a:gdLst/>
            <a:ahLst/>
            <a:cxnLst/>
            <a:rect l="l" t="t" r="r" b="b"/>
            <a:pathLst>
              <a:path w="8372640">
                <a:moveTo>
                  <a:pt x="0" y="0"/>
                </a:moveTo>
                <a:lnTo>
                  <a:pt x="837264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8670" y="796671"/>
            <a:ext cx="8160550" cy="0"/>
          </a:xfrm>
          <a:custGeom>
            <a:avLst/>
            <a:gdLst/>
            <a:ahLst/>
            <a:cxnLst/>
            <a:rect l="l" t="t" r="r" b="b"/>
            <a:pathLst>
              <a:path w="8160550">
                <a:moveTo>
                  <a:pt x="0" y="0"/>
                </a:moveTo>
                <a:lnTo>
                  <a:pt x="8160550" y="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-3091" y="298869"/>
            <a:ext cx="104434" cy="952207"/>
          </a:xfrm>
          <a:custGeom>
            <a:avLst/>
            <a:gdLst/>
            <a:ahLst/>
            <a:cxnLst/>
            <a:rect l="l" t="t" r="r" b="b"/>
            <a:pathLst>
              <a:path w="104434" h="952207">
                <a:moveTo>
                  <a:pt x="104434" y="0"/>
                </a:moveTo>
                <a:lnTo>
                  <a:pt x="3091" y="0"/>
                </a:lnTo>
                <a:lnTo>
                  <a:pt x="3091" y="952207"/>
                </a:lnTo>
                <a:lnTo>
                  <a:pt x="104434" y="952207"/>
                </a:lnTo>
                <a:lnTo>
                  <a:pt x="104434" y="0"/>
                </a:lnTo>
                <a:close/>
              </a:path>
            </a:pathLst>
          </a:custGeom>
          <a:solidFill>
            <a:srgbClr val="D92233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817751" y="3830828"/>
            <a:ext cx="5486527" cy="110744"/>
          </a:xfrm>
          <a:custGeom>
            <a:avLst/>
            <a:gdLst/>
            <a:ahLst/>
            <a:cxnLst/>
            <a:rect l="l" t="t" r="r" b="b"/>
            <a:pathLst>
              <a:path w="5486527" h="110744">
                <a:moveTo>
                  <a:pt x="54229" y="45846"/>
                </a:moveTo>
                <a:lnTo>
                  <a:pt x="23749" y="47117"/>
                </a:lnTo>
                <a:lnTo>
                  <a:pt x="37900" y="55372"/>
                </a:lnTo>
                <a:lnTo>
                  <a:pt x="54229" y="45846"/>
                </a:lnTo>
                <a:close/>
              </a:path>
              <a:path w="5486527" h="110744">
                <a:moveTo>
                  <a:pt x="90297" y="108077"/>
                </a:moveTo>
                <a:lnTo>
                  <a:pt x="94868" y="110744"/>
                </a:lnTo>
                <a:lnTo>
                  <a:pt x="100711" y="109220"/>
                </a:lnTo>
                <a:lnTo>
                  <a:pt x="103378" y="104648"/>
                </a:lnTo>
                <a:lnTo>
                  <a:pt x="106044" y="100076"/>
                </a:lnTo>
                <a:lnTo>
                  <a:pt x="104521" y="94234"/>
                </a:lnTo>
                <a:lnTo>
                  <a:pt x="99949" y="91567"/>
                </a:lnTo>
                <a:lnTo>
                  <a:pt x="54229" y="64896"/>
                </a:lnTo>
                <a:lnTo>
                  <a:pt x="18923" y="64897"/>
                </a:lnTo>
                <a:lnTo>
                  <a:pt x="54229" y="64896"/>
                </a:lnTo>
                <a:lnTo>
                  <a:pt x="23749" y="63627"/>
                </a:lnTo>
                <a:lnTo>
                  <a:pt x="18923" y="45847"/>
                </a:lnTo>
                <a:lnTo>
                  <a:pt x="0" y="55372"/>
                </a:lnTo>
                <a:lnTo>
                  <a:pt x="90297" y="108077"/>
                </a:lnTo>
                <a:close/>
              </a:path>
              <a:path w="5486527" h="110744">
                <a:moveTo>
                  <a:pt x="5385816" y="1524"/>
                </a:moveTo>
                <a:lnTo>
                  <a:pt x="5383149" y="6096"/>
                </a:lnTo>
                <a:lnTo>
                  <a:pt x="5380608" y="10668"/>
                </a:lnTo>
                <a:lnTo>
                  <a:pt x="5382133" y="16510"/>
                </a:lnTo>
                <a:lnTo>
                  <a:pt x="5386578" y="19177"/>
                </a:lnTo>
                <a:lnTo>
                  <a:pt x="5432298" y="45846"/>
                </a:lnTo>
                <a:lnTo>
                  <a:pt x="5467731" y="45847"/>
                </a:lnTo>
                <a:lnTo>
                  <a:pt x="5467731" y="64897"/>
                </a:lnTo>
                <a:lnTo>
                  <a:pt x="5396230" y="108077"/>
                </a:lnTo>
                <a:lnTo>
                  <a:pt x="5486527" y="55372"/>
                </a:lnTo>
                <a:lnTo>
                  <a:pt x="5396230" y="2667"/>
                </a:lnTo>
                <a:lnTo>
                  <a:pt x="5391658" y="0"/>
                </a:lnTo>
                <a:lnTo>
                  <a:pt x="5385816" y="1524"/>
                </a:lnTo>
                <a:close/>
              </a:path>
              <a:path w="5486527" h="110744">
                <a:moveTo>
                  <a:pt x="5467731" y="45847"/>
                </a:moveTo>
                <a:lnTo>
                  <a:pt x="5432298" y="45846"/>
                </a:lnTo>
                <a:lnTo>
                  <a:pt x="5462778" y="47117"/>
                </a:lnTo>
                <a:lnTo>
                  <a:pt x="5467731" y="64897"/>
                </a:lnTo>
                <a:lnTo>
                  <a:pt x="5467731" y="45847"/>
                </a:lnTo>
                <a:close/>
              </a:path>
              <a:path w="5486527" h="110744">
                <a:moveTo>
                  <a:pt x="5432298" y="64896"/>
                </a:moveTo>
                <a:lnTo>
                  <a:pt x="5462778" y="63627"/>
                </a:lnTo>
                <a:lnTo>
                  <a:pt x="5448626" y="55372"/>
                </a:lnTo>
                <a:lnTo>
                  <a:pt x="5432298" y="64896"/>
                </a:lnTo>
                <a:close/>
              </a:path>
              <a:path w="5486527" h="110744">
                <a:moveTo>
                  <a:pt x="5383149" y="104648"/>
                </a:moveTo>
                <a:lnTo>
                  <a:pt x="5385816" y="109220"/>
                </a:lnTo>
                <a:lnTo>
                  <a:pt x="5391658" y="110744"/>
                </a:lnTo>
                <a:lnTo>
                  <a:pt x="5396230" y="108077"/>
                </a:lnTo>
                <a:lnTo>
                  <a:pt x="5467731" y="64897"/>
                </a:lnTo>
                <a:lnTo>
                  <a:pt x="5462778" y="47117"/>
                </a:lnTo>
                <a:lnTo>
                  <a:pt x="5432298" y="45846"/>
                </a:lnTo>
                <a:lnTo>
                  <a:pt x="54229" y="45846"/>
                </a:lnTo>
                <a:lnTo>
                  <a:pt x="37900" y="55372"/>
                </a:lnTo>
                <a:lnTo>
                  <a:pt x="23749" y="47117"/>
                </a:lnTo>
                <a:lnTo>
                  <a:pt x="54229" y="45846"/>
                </a:lnTo>
                <a:lnTo>
                  <a:pt x="99949" y="19177"/>
                </a:lnTo>
                <a:lnTo>
                  <a:pt x="104521" y="16510"/>
                </a:lnTo>
                <a:lnTo>
                  <a:pt x="106044" y="10668"/>
                </a:lnTo>
                <a:lnTo>
                  <a:pt x="103378" y="6096"/>
                </a:lnTo>
                <a:lnTo>
                  <a:pt x="100711" y="1524"/>
                </a:lnTo>
                <a:lnTo>
                  <a:pt x="94868" y="0"/>
                </a:lnTo>
                <a:lnTo>
                  <a:pt x="90297" y="2667"/>
                </a:lnTo>
                <a:lnTo>
                  <a:pt x="0" y="55372"/>
                </a:lnTo>
                <a:lnTo>
                  <a:pt x="18923" y="45847"/>
                </a:lnTo>
                <a:lnTo>
                  <a:pt x="23749" y="63627"/>
                </a:lnTo>
                <a:lnTo>
                  <a:pt x="54229" y="64896"/>
                </a:lnTo>
                <a:lnTo>
                  <a:pt x="5432298" y="64896"/>
                </a:lnTo>
                <a:lnTo>
                  <a:pt x="5448626" y="55372"/>
                </a:lnTo>
                <a:lnTo>
                  <a:pt x="5462778" y="63627"/>
                </a:lnTo>
                <a:lnTo>
                  <a:pt x="5432298" y="64896"/>
                </a:lnTo>
                <a:lnTo>
                  <a:pt x="5386578" y="91567"/>
                </a:lnTo>
                <a:lnTo>
                  <a:pt x="5382133" y="94234"/>
                </a:lnTo>
                <a:lnTo>
                  <a:pt x="5380608" y="100076"/>
                </a:lnTo>
                <a:lnTo>
                  <a:pt x="5383149" y="1046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494784" y="2057400"/>
            <a:ext cx="112013" cy="3657638"/>
          </a:xfrm>
          <a:custGeom>
            <a:avLst/>
            <a:gdLst/>
            <a:ahLst/>
            <a:cxnLst/>
            <a:rect l="l" t="t" r="r" b="b"/>
            <a:pathLst>
              <a:path w="112013" h="3657638">
                <a:moveTo>
                  <a:pt x="47243" y="3638765"/>
                </a:moveTo>
                <a:lnTo>
                  <a:pt x="47230" y="3603659"/>
                </a:lnTo>
                <a:lnTo>
                  <a:pt x="20446" y="3557752"/>
                </a:lnTo>
                <a:lnTo>
                  <a:pt x="17779" y="3553205"/>
                </a:lnTo>
                <a:lnTo>
                  <a:pt x="11937" y="3551681"/>
                </a:lnTo>
                <a:lnTo>
                  <a:pt x="7492" y="3554336"/>
                </a:lnTo>
                <a:lnTo>
                  <a:pt x="2920" y="3556977"/>
                </a:lnTo>
                <a:lnTo>
                  <a:pt x="1396" y="3562819"/>
                </a:lnTo>
                <a:lnTo>
                  <a:pt x="4063" y="3567353"/>
                </a:lnTo>
                <a:lnTo>
                  <a:pt x="56768" y="3657638"/>
                </a:lnTo>
                <a:lnTo>
                  <a:pt x="47243" y="3638765"/>
                </a:lnTo>
                <a:close/>
              </a:path>
              <a:path w="112013" h="3657638">
                <a:moveTo>
                  <a:pt x="48513" y="3633939"/>
                </a:moveTo>
                <a:lnTo>
                  <a:pt x="66293" y="3638765"/>
                </a:lnTo>
                <a:lnTo>
                  <a:pt x="64896" y="3633939"/>
                </a:lnTo>
                <a:lnTo>
                  <a:pt x="56704" y="3619897"/>
                </a:lnTo>
                <a:lnTo>
                  <a:pt x="48513" y="3633939"/>
                </a:lnTo>
                <a:close/>
              </a:path>
              <a:path w="112013" h="3657638">
                <a:moveTo>
                  <a:pt x="19176" y="99822"/>
                </a:moveTo>
                <a:lnTo>
                  <a:pt x="45860" y="53947"/>
                </a:lnTo>
                <a:lnTo>
                  <a:pt x="47116" y="23622"/>
                </a:lnTo>
                <a:lnTo>
                  <a:pt x="63500" y="23622"/>
                </a:lnTo>
                <a:lnTo>
                  <a:pt x="55320" y="37684"/>
                </a:lnTo>
                <a:lnTo>
                  <a:pt x="47230" y="3603659"/>
                </a:lnTo>
                <a:lnTo>
                  <a:pt x="47243" y="3638765"/>
                </a:lnTo>
                <a:lnTo>
                  <a:pt x="56768" y="3657638"/>
                </a:lnTo>
                <a:lnTo>
                  <a:pt x="109346" y="3567315"/>
                </a:lnTo>
                <a:lnTo>
                  <a:pt x="112013" y="3562769"/>
                </a:lnTo>
                <a:lnTo>
                  <a:pt x="110489" y="3556939"/>
                </a:lnTo>
                <a:lnTo>
                  <a:pt x="105917" y="3554298"/>
                </a:lnTo>
                <a:lnTo>
                  <a:pt x="101345" y="3551643"/>
                </a:lnTo>
                <a:lnTo>
                  <a:pt x="95630" y="3553180"/>
                </a:lnTo>
                <a:lnTo>
                  <a:pt x="92963" y="3557727"/>
                </a:lnTo>
                <a:lnTo>
                  <a:pt x="66293" y="3638765"/>
                </a:lnTo>
                <a:lnTo>
                  <a:pt x="48513" y="3633939"/>
                </a:lnTo>
                <a:lnTo>
                  <a:pt x="56704" y="3619897"/>
                </a:lnTo>
                <a:lnTo>
                  <a:pt x="64910" y="54125"/>
                </a:lnTo>
                <a:lnTo>
                  <a:pt x="91566" y="99822"/>
                </a:lnTo>
                <a:lnTo>
                  <a:pt x="94233" y="104394"/>
                </a:lnTo>
                <a:lnTo>
                  <a:pt x="100075" y="105917"/>
                </a:lnTo>
                <a:lnTo>
                  <a:pt x="104648" y="103250"/>
                </a:lnTo>
                <a:lnTo>
                  <a:pt x="109092" y="100584"/>
                </a:lnTo>
                <a:lnTo>
                  <a:pt x="110616" y="94741"/>
                </a:lnTo>
                <a:lnTo>
                  <a:pt x="108076" y="90297"/>
                </a:lnTo>
                <a:lnTo>
                  <a:pt x="55244" y="0"/>
                </a:lnTo>
                <a:lnTo>
                  <a:pt x="64896" y="18796"/>
                </a:lnTo>
                <a:lnTo>
                  <a:pt x="45846" y="18796"/>
                </a:lnTo>
                <a:lnTo>
                  <a:pt x="19176" y="99822"/>
                </a:lnTo>
                <a:close/>
              </a:path>
              <a:path w="112013" h="3657638">
                <a:moveTo>
                  <a:pt x="55320" y="37684"/>
                </a:moveTo>
                <a:lnTo>
                  <a:pt x="63500" y="23622"/>
                </a:lnTo>
                <a:lnTo>
                  <a:pt x="47116" y="23622"/>
                </a:lnTo>
                <a:lnTo>
                  <a:pt x="45860" y="53947"/>
                </a:lnTo>
                <a:lnTo>
                  <a:pt x="47230" y="3603659"/>
                </a:lnTo>
                <a:lnTo>
                  <a:pt x="55320" y="37684"/>
                </a:lnTo>
                <a:close/>
              </a:path>
              <a:path w="112013" h="3657638">
                <a:moveTo>
                  <a:pt x="45846" y="18796"/>
                </a:moveTo>
                <a:lnTo>
                  <a:pt x="64896" y="18796"/>
                </a:lnTo>
                <a:lnTo>
                  <a:pt x="55244" y="0"/>
                </a:lnTo>
                <a:lnTo>
                  <a:pt x="2666" y="90297"/>
                </a:lnTo>
                <a:lnTo>
                  <a:pt x="0" y="94869"/>
                </a:lnTo>
                <a:lnTo>
                  <a:pt x="1524" y="100711"/>
                </a:lnTo>
                <a:lnTo>
                  <a:pt x="6095" y="103250"/>
                </a:lnTo>
                <a:lnTo>
                  <a:pt x="10667" y="105917"/>
                </a:lnTo>
                <a:lnTo>
                  <a:pt x="16510" y="104394"/>
                </a:lnTo>
                <a:lnTo>
                  <a:pt x="19176" y="99822"/>
                </a:lnTo>
                <a:lnTo>
                  <a:pt x="45846" y="18796"/>
                </a:lnTo>
                <a:close/>
              </a:path>
              <a:path w="112013" h="3657638">
                <a:moveTo>
                  <a:pt x="66280" y="3603478"/>
                </a:moveTo>
                <a:lnTo>
                  <a:pt x="64910" y="54125"/>
                </a:lnTo>
                <a:lnTo>
                  <a:pt x="56704" y="3619897"/>
                </a:lnTo>
                <a:lnTo>
                  <a:pt x="64896" y="3633939"/>
                </a:lnTo>
                <a:lnTo>
                  <a:pt x="66293" y="3638765"/>
                </a:lnTo>
                <a:lnTo>
                  <a:pt x="92963" y="3557727"/>
                </a:lnTo>
                <a:lnTo>
                  <a:pt x="66280" y="360347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13715" y="392499"/>
            <a:ext cx="5268848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-119" dirty="0">
                <a:solidFill>
                  <a:srgbClr val="08445A"/>
                </a:solidFill>
                <a:latin typeface="Arial"/>
                <a:cs typeface="Arial"/>
              </a:rPr>
              <a:t>T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ypes</a:t>
            </a:r>
            <a:r>
              <a:rPr sz="2200" spc="-39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and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F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u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c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ti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o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ns</a:t>
            </a:r>
            <a:r>
              <a:rPr sz="2200" spc="-85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of</a:t>
            </a:r>
            <a:r>
              <a:rPr sz="2200" spc="-18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Data</a:t>
            </a:r>
            <a:r>
              <a:rPr sz="2200" spc="-26" dirty="0">
                <a:solidFill>
                  <a:srgbClr val="08445A"/>
                </a:solidFill>
                <a:latin typeface="Arial"/>
                <a:cs typeface="Arial"/>
              </a:rPr>
              <a:t> </a:t>
            </a:r>
            <a:r>
              <a:rPr sz="2200" spc="-34" dirty="0">
                <a:solidFill>
                  <a:srgbClr val="08445A"/>
                </a:solidFill>
                <a:latin typeface="Arial"/>
                <a:cs typeface="Arial"/>
              </a:rPr>
              <a:t>V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s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ua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l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9" dirty="0">
                <a:solidFill>
                  <a:srgbClr val="08445A"/>
                </a:solidFill>
                <a:latin typeface="Arial"/>
                <a:cs typeface="Arial"/>
              </a:rPr>
              <a:t>z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at</a:t>
            </a:r>
            <a:r>
              <a:rPr sz="2200" spc="4" dirty="0">
                <a:solidFill>
                  <a:srgbClr val="08445A"/>
                </a:solidFill>
                <a:latin typeface="Arial"/>
                <a:cs typeface="Arial"/>
              </a:rPr>
              <a:t>i</a:t>
            </a:r>
            <a:r>
              <a:rPr sz="2200" spc="0" dirty="0">
                <a:solidFill>
                  <a:srgbClr val="08445A"/>
                </a:solidFill>
                <a:latin typeface="Arial"/>
                <a:cs typeface="Arial"/>
              </a:rPr>
              <a:t>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921605"/>
            <a:ext cx="381857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W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hat</a:t>
            </a:r>
            <a:r>
              <a:rPr sz="1600" spc="-22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600" spc="-16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the</a:t>
            </a:r>
            <a:r>
              <a:rPr sz="1600" spc="-7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purpo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s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600" spc="-47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of</a:t>
            </a:r>
            <a:r>
              <a:rPr sz="1600" spc="-3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-19" dirty="0">
                <a:solidFill>
                  <a:srgbClr val="747676"/>
                </a:solidFill>
                <a:latin typeface="Arial"/>
                <a:cs typeface="Arial"/>
              </a:rPr>
              <a:t>y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our</a:t>
            </a:r>
            <a:r>
              <a:rPr sz="1600" spc="-1" dirty="0">
                <a:solidFill>
                  <a:srgbClr val="747676"/>
                </a:solidFill>
                <a:latin typeface="Arial"/>
                <a:cs typeface="Arial"/>
              </a:rPr>
              <a:t> 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vis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ua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li</a:t>
            </a:r>
            <a:r>
              <a:rPr sz="1600" spc="-4" dirty="0">
                <a:solidFill>
                  <a:srgbClr val="747676"/>
                </a:solidFill>
                <a:latin typeface="Arial"/>
                <a:cs typeface="Arial"/>
              </a:rPr>
              <a:t>z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at</a:t>
            </a:r>
            <a:r>
              <a:rPr sz="1600" spc="4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600" spc="0" dirty="0">
                <a:solidFill>
                  <a:srgbClr val="747676"/>
                </a:solidFill>
                <a:latin typeface="Arial"/>
                <a:cs typeface="Arial"/>
              </a:rPr>
              <a:t>on?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9512" y="1670740"/>
            <a:ext cx="11969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I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n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te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r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c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</a:t>
            </a:r>
            <a:r>
              <a:rPr sz="1800" b="1" spc="-34" dirty="0">
                <a:solidFill>
                  <a:srgbClr val="747676"/>
                </a:solidFill>
                <a:latin typeface="Arial"/>
                <a:cs typeface="Arial"/>
              </a:rPr>
              <a:t>v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68" y="3787322"/>
            <a:ext cx="133002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oratory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7609" y="3787322"/>
            <a:ext cx="136751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E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x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p</a:t>
            </a:r>
            <a:r>
              <a:rPr sz="1800" b="1" spc="4" dirty="0">
                <a:solidFill>
                  <a:srgbClr val="747676"/>
                </a:solidFill>
                <a:latin typeface="Arial"/>
                <a:cs typeface="Arial"/>
              </a:rPr>
              <a:t>l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an</a:t>
            </a:r>
            <a:r>
              <a:rPr sz="1800" b="1" spc="-4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tory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7101" y="5862763"/>
            <a:ext cx="68189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St</a:t>
            </a:r>
            <a:r>
              <a:rPr sz="1800" b="1" spc="-9" dirty="0">
                <a:solidFill>
                  <a:srgbClr val="747676"/>
                </a:solidFill>
                <a:latin typeface="Arial"/>
                <a:cs typeface="Arial"/>
              </a:rPr>
              <a:t>a</a:t>
            </a:r>
            <a:r>
              <a:rPr sz="1800" b="1" spc="0" dirty="0">
                <a:solidFill>
                  <a:srgbClr val="747676"/>
                </a:solidFill>
                <a:latin typeface="Arial"/>
                <a:cs typeface="Arial"/>
              </a:rPr>
              <a:t>tic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288" y="6645821"/>
            <a:ext cx="730329" cy="128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9   </a:t>
            </a:r>
            <a:r>
              <a:rPr sz="800" spc="17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#</a:t>
            </a:r>
            <a:r>
              <a:rPr sz="800" spc="14" dirty="0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sz="800" spc="4" dirty="0">
                <a:solidFill>
                  <a:srgbClr val="999999"/>
                </a:solidFill>
                <a:latin typeface="Arial"/>
                <a:cs typeface="Arial"/>
              </a:rPr>
              <a:t>st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sz="800" spc="-14" dirty="0">
                <a:solidFill>
                  <a:srgbClr val="999999"/>
                </a:solidFill>
                <a:latin typeface="Arial"/>
                <a:cs typeface="Arial"/>
              </a:rPr>
              <a:t>w</a:t>
            </a:r>
            <a:r>
              <a:rPr sz="800" spc="-4" dirty="0">
                <a:solidFill>
                  <a:srgbClr val="999999"/>
                </a:solidFill>
                <a:latin typeface="Arial"/>
                <a:cs typeface="Arial"/>
              </a:rPr>
              <a:t>or</a:t>
            </a:r>
            <a:r>
              <a:rPr sz="800" spc="0" dirty="0">
                <a:solidFill>
                  <a:srgbClr val="999999"/>
                </a:solidFill>
                <a:latin typeface="Arial"/>
                <a:cs typeface="Arial"/>
              </a:rPr>
              <a:t>ld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1871</Words>
  <Application>Microsoft Office PowerPoint</Application>
  <PresentationFormat>On-screen Show (4:3)</PresentationFormat>
  <Paragraphs>612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Joglekar</dc:creator>
  <cp:lastModifiedBy>Nilesh Joglekar</cp:lastModifiedBy>
  <cp:revision>2</cp:revision>
  <dcterms:modified xsi:type="dcterms:W3CDTF">2019-04-08T06:58:55Z</dcterms:modified>
</cp:coreProperties>
</file>